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81" r:id="rId2"/>
    <p:sldId id="256" r:id="rId3"/>
    <p:sldId id="257" r:id="rId4"/>
    <p:sldId id="266" r:id="rId5"/>
    <p:sldId id="261" r:id="rId6"/>
    <p:sldId id="259" r:id="rId7"/>
    <p:sldId id="279" r:id="rId8"/>
    <p:sldId id="280" r:id="rId9"/>
    <p:sldId id="262" r:id="rId10"/>
    <p:sldId id="277" r:id="rId11"/>
    <p:sldId id="265" r:id="rId12"/>
    <p:sldId id="263" r:id="rId13"/>
    <p:sldId id="275" r:id="rId14"/>
    <p:sldId id="276" r:id="rId15"/>
    <p:sldId id="274" r:id="rId16"/>
    <p:sldId id="269" r:id="rId17"/>
    <p:sldId id="268" r:id="rId18"/>
    <p:sldId id="271" r:id="rId19"/>
    <p:sldId id="270" r:id="rId20"/>
    <p:sldId id="258" r:id="rId21"/>
    <p:sldId id="260" r:id="rId22"/>
    <p:sldId id="273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D8B266-D634-4B1F-A905-7D5D464F25DB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2ED375B3-4ECC-40A4-BAE5-E417AF7D8C52}">
      <dgm:prSet custT="1"/>
      <dgm:spPr/>
      <dgm:t>
        <a:bodyPr/>
        <a:lstStyle/>
        <a:p>
          <a:r>
            <a:rPr lang="en-US" sz="2000" dirty="0"/>
            <a:t>Know what threat modeling is</a:t>
          </a:r>
        </a:p>
      </dgm:t>
    </dgm:pt>
    <dgm:pt modelId="{A83F2DAC-364B-4022-802A-A98431831C63}" type="parTrans" cxnId="{343FC4E8-0422-49AA-BF73-8903AD94EB67}">
      <dgm:prSet/>
      <dgm:spPr/>
      <dgm:t>
        <a:bodyPr/>
        <a:lstStyle/>
        <a:p>
          <a:endParaRPr lang="en-US"/>
        </a:p>
      </dgm:t>
    </dgm:pt>
    <dgm:pt modelId="{D8C0EB90-CC46-4567-8E81-D8FC917AB92F}" type="sibTrans" cxnId="{343FC4E8-0422-49AA-BF73-8903AD94EB67}">
      <dgm:prSet/>
      <dgm:spPr/>
      <dgm:t>
        <a:bodyPr/>
        <a:lstStyle/>
        <a:p>
          <a:endParaRPr lang="en-US"/>
        </a:p>
      </dgm:t>
    </dgm:pt>
    <dgm:pt modelId="{0A8793A4-D925-465B-ACB9-23CBE2739015}">
      <dgm:prSet custT="1"/>
      <dgm:spPr/>
      <dgm:t>
        <a:bodyPr/>
        <a:lstStyle/>
        <a:p>
          <a:r>
            <a:rPr lang="en-US" sz="2000" dirty="0"/>
            <a:t>Learn basic steps to do threat modeling</a:t>
          </a:r>
        </a:p>
      </dgm:t>
    </dgm:pt>
    <dgm:pt modelId="{6B8665DB-82A4-42C8-B3D6-87C03869ACFC}" type="parTrans" cxnId="{655B1937-8652-47FA-BB1D-F4F93B14B9AA}">
      <dgm:prSet/>
      <dgm:spPr/>
      <dgm:t>
        <a:bodyPr/>
        <a:lstStyle/>
        <a:p>
          <a:endParaRPr lang="en-US"/>
        </a:p>
      </dgm:t>
    </dgm:pt>
    <dgm:pt modelId="{E543BFD8-0BA6-4613-80D5-D721FEB22224}" type="sibTrans" cxnId="{655B1937-8652-47FA-BB1D-F4F93B14B9AA}">
      <dgm:prSet/>
      <dgm:spPr/>
      <dgm:t>
        <a:bodyPr/>
        <a:lstStyle/>
        <a:p>
          <a:endParaRPr lang="en-US"/>
        </a:p>
      </dgm:t>
    </dgm:pt>
    <dgm:pt modelId="{8AD6F714-8CDE-4F68-94E3-7955F46BB58E}">
      <dgm:prSet custT="1"/>
      <dgm:spPr/>
      <dgm:t>
        <a:bodyPr/>
        <a:lstStyle/>
        <a:p>
          <a:r>
            <a:rPr lang="en-US" sz="2000" dirty="0"/>
            <a:t>Apply threat modeling to development stages or end-user usage</a:t>
          </a:r>
        </a:p>
      </dgm:t>
    </dgm:pt>
    <dgm:pt modelId="{61C243AA-583F-4AE2-93A1-AE43D59829EF}" type="parTrans" cxnId="{9ADAACC3-B219-4D84-80CF-5F76856C8563}">
      <dgm:prSet/>
      <dgm:spPr/>
      <dgm:t>
        <a:bodyPr/>
        <a:lstStyle/>
        <a:p>
          <a:endParaRPr lang="en-US"/>
        </a:p>
      </dgm:t>
    </dgm:pt>
    <dgm:pt modelId="{844CA3D2-5C99-4DE7-8457-011A5D5CDCDC}" type="sibTrans" cxnId="{9ADAACC3-B219-4D84-80CF-5F76856C8563}">
      <dgm:prSet/>
      <dgm:spPr/>
      <dgm:t>
        <a:bodyPr/>
        <a:lstStyle/>
        <a:p>
          <a:endParaRPr lang="en-US"/>
        </a:p>
      </dgm:t>
    </dgm:pt>
    <dgm:pt modelId="{041C957E-4399-46F4-93B5-A1907AFFEF84}">
      <dgm:prSet custT="1"/>
      <dgm:spPr/>
      <dgm:t>
        <a:bodyPr/>
        <a:lstStyle/>
        <a:p>
          <a:r>
            <a:rPr lang="en-US" sz="2000" dirty="0"/>
            <a:t>Learn tips for online dating (regarding security)</a:t>
          </a:r>
        </a:p>
      </dgm:t>
    </dgm:pt>
    <dgm:pt modelId="{3ED92336-B138-49A3-978A-E378B57D56A5}" type="parTrans" cxnId="{BDF3AEB7-8943-4E5C-A9DD-1DA1D74A3579}">
      <dgm:prSet/>
      <dgm:spPr/>
      <dgm:t>
        <a:bodyPr/>
        <a:lstStyle/>
        <a:p>
          <a:endParaRPr lang="en-US"/>
        </a:p>
      </dgm:t>
    </dgm:pt>
    <dgm:pt modelId="{75544685-51F4-46C8-9498-8161217735D4}" type="sibTrans" cxnId="{BDF3AEB7-8943-4E5C-A9DD-1DA1D74A3579}">
      <dgm:prSet/>
      <dgm:spPr/>
      <dgm:t>
        <a:bodyPr/>
        <a:lstStyle/>
        <a:p>
          <a:endParaRPr lang="en-US"/>
        </a:p>
      </dgm:t>
    </dgm:pt>
    <dgm:pt modelId="{0A47CF7A-2DAC-48B6-A6AA-68855A0AC9F0}">
      <dgm:prSet custT="1"/>
      <dgm:spPr/>
      <dgm:t>
        <a:bodyPr/>
        <a:lstStyle/>
        <a:p>
          <a:r>
            <a:rPr lang="en-US" sz="2000" dirty="0"/>
            <a:t>Gain a basic understanding of</a:t>
          </a:r>
        </a:p>
      </dgm:t>
    </dgm:pt>
    <dgm:pt modelId="{6B85F1F7-BB66-4EE9-8E96-C30FF4392A25}" type="parTrans" cxnId="{0A197AC3-489A-4A68-956E-960F171B979A}">
      <dgm:prSet/>
      <dgm:spPr/>
      <dgm:t>
        <a:bodyPr/>
        <a:lstStyle/>
        <a:p>
          <a:endParaRPr lang="en-US"/>
        </a:p>
      </dgm:t>
    </dgm:pt>
    <dgm:pt modelId="{F645CCB5-315B-4551-BF35-2FEC8EB827BA}" type="sibTrans" cxnId="{0A197AC3-489A-4A68-956E-960F171B979A}">
      <dgm:prSet/>
      <dgm:spPr/>
      <dgm:t>
        <a:bodyPr/>
        <a:lstStyle/>
        <a:p>
          <a:endParaRPr lang="en-US"/>
        </a:p>
      </dgm:t>
    </dgm:pt>
    <dgm:pt modelId="{5F813DEC-331A-436A-88D1-AA8662FDFED2}">
      <dgm:prSet custT="1"/>
      <dgm:spPr/>
      <dgm:t>
        <a:bodyPr/>
        <a:lstStyle/>
        <a:p>
          <a:r>
            <a:rPr lang="en-US" sz="1600" dirty="0"/>
            <a:t>Data flow diagrams</a:t>
          </a:r>
        </a:p>
      </dgm:t>
    </dgm:pt>
    <dgm:pt modelId="{FA84070A-55C4-406E-A934-CFDD4CC745B3}" type="parTrans" cxnId="{49E9E404-D761-4AFC-A50F-5D484B8A7363}">
      <dgm:prSet/>
      <dgm:spPr/>
      <dgm:t>
        <a:bodyPr/>
        <a:lstStyle/>
        <a:p>
          <a:endParaRPr lang="en-US"/>
        </a:p>
      </dgm:t>
    </dgm:pt>
    <dgm:pt modelId="{6F485F83-13C1-483D-A140-7E1478F92D63}" type="sibTrans" cxnId="{49E9E404-D761-4AFC-A50F-5D484B8A7363}">
      <dgm:prSet/>
      <dgm:spPr/>
      <dgm:t>
        <a:bodyPr/>
        <a:lstStyle/>
        <a:p>
          <a:endParaRPr lang="en-US"/>
        </a:p>
      </dgm:t>
    </dgm:pt>
    <dgm:pt modelId="{74B954BB-299E-41AB-8821-C9BEE049296B}">
      <dgm:prSet custT="1"/>
      <dgm:spPr/>
      <dgm:t>
        <a:bodyPr/>
        <a:lstStyle/>
        <a:p>
          <a:r>
            <a:rPr lang="en-US" sz="1600" dirty="0"/>
            <a:t>STRIDE</a:t>
          </a:r>
        </a:p>
      </dgm:t>
    </dgm:pt>
    <dgm:pt modelId="{B22DD505-FC34-4196-984B-A59D4892C3AB}" type="parTrans" cxnId="{67C650FE-F826-459E-A8DB-A1FBCE44D5BC}">
      <dgm:prSet/>
      <dgm:spPr/>
      <dgm:t>
        <a:bodyPr/>
        <a:lstStyle/>
        <a:p>
          <a:endParaRPr lang="en-US"/>
        </a:p>
      </dgm:t>
    </dgm:pt>
    <dgm:pt modelId="{FD88FA53-CA22-4C1A-B03C-B2EB4FAC21B1}" type="sibTrans" cxnId="{67C650FE-F826-459E-A8DB-A1FBCE44D5BC}">
      <dgm:prSet/>
      <dgm:spPr/>
      <dgm:t>
        <a:bodyPr/>
        <a:lstStyle/>
        <a:p>
          <a:endParaRPr lang="en-US"/>
        </a:p>
      </dgm:t>
    </dgm:pt>
    <dgm:pt modelId="{F047F5B7-CDBC-4C60-B663-28C826FEC5FA}">
      <dgm:prSet custT="1"/>
      <dgm:spPr/>
      <dgm:t>
        <a:bodyPr/>
        <a:lstStyle/>
        <a:p>
          <a:r>
            <a:rPr lang="en-US" sz="1600" dirty="0"/>
            <a:t>Attack Trees</a:t>
          </a:r>
        </a:p>
      </dgm:t>
    </dgm:pt>
    <dgm:pt modelId="{9758D4F4-3F4C-4A07-A9B4-962DE15C3FDA}" type="parTrans" cxnId="{A7227A6F-B8A6-46B6-A340-AB3208AA653C}">
      <dgm:prSet/>
      <dgm:spPr/>
      <dgm:t>
        <a:bodyPr/>
        <a:lstStyle/>
        <a:p>
          <a:endParaRPr lang="en-US"/>
        </a:p>
      </dgm:t>
    </dgm:pt>
    <dgm:pt modelId="{B7F07C1E-B123-46FA-B055-79CE6FB2F790}" type="sibTrans" cxnId="{A7227A6F-B8A6-46B6-A340-AB3208AA653C}">
      <dgm:prSet/>
      <dgm:spPr/>
      <dgm:t>
        <a:bodyPr/>
        <a:lstStyle/>
        <a:p>
          <a:endParaRPr lang="en-US"/>
        </a:p>
      </dgm:t>
    </dgm:pt>
    <dgm:pt modelId="{EB472D92-3EDC-4DD1-8EBD-0ABB7C69B0EE}">
      <dgm:prSet custT="1"/>
      <dgm:spPr/>
      <dgm:t>
        <a:bodyPr/>
        <a:lstStyle/>
        <a:p>
          <a:r>
            <a:rPr lang="en-US" sz="1600" dirty="0"/>
            <a:t>Principle of </a:t>
          </a:r>
          <a:r>
            <a:rPr lang="en-US" sz="1600" dirty="0" err="1"/>
            <a:t>nymity</a:t>
          </a:r>
          <a:r>
            <a:rPr lang="en-US" sz="1600" dirty="0"/>
            <a:t>/</a:t>
          </a:r>
          <a:r>
            <a:rPr lang="en-US" sz="1600" dirty="0" err="1"/>
            <a:t>linkability</a:t>
          </a:r>
          <a:endParaRPr lang="en-US" sz="1600" dirty="0"/>
        </a:p>
      </dgm:t>
    </dgm:pt>
    <dgm:pt modelId="{6033D784-151B-4FFB-BDFC-40EDE0BEC742}" type="parTrans" cxnId="{CACEBCB6-F9D2-4449-92F3-2DCAC5A729FE}">
      <dgm:prSet/>
      <dgm:spPr/>
      <dgm:t>
        <a:bodyPr/>
        <a:lstStyle/>
        <a:p>
          <a:endParaRPr lang="en-US"/>
        </a:p>
      </dgm:t>
    </dgm:pt>
    <dgm:pt modelId="{479B875A-85A6-414A-BE56-E7D3D6D661C8}" type="sibTrans" cxnId="{CACEBCB6-F9D2-4449-92F3-2DCAC5A729FE}">
      <dgm:prSet/>
      <dgm:spPr/>
      <dgm:t>
        <a:bodyPr/>
        <a:lstStyle/>
        <a:p>
          <a:endParaRPr lang="en-US"/>
        </a:p>
      </dgm:t>
    </dgm:pt>
    <dgm:pt modelId="{6F77DC9A-6F99-1B4B-B28E-E883A1A9D418}" type="pres">
      <dgm:prSet presAssocID="{78D8B266-D634-4B1F-A905-7D5D464F25DB}" presName="vert0" presStyleCnt="0">
        <dgm:presLayoutVars>
          <dgm:dir/>
          <dgm:animOne val="branch"/>
          <dgm:animLvl val="lvl"/>
        </dgm:presLayoutVars>
      </dgm:prSet>
      <dgm:spPr/>
    </dgm:pt>
    <dgm:pt modelId="{B5338B85-B4EC-F04D-AAE5-1FF254DC4AB0}" type="pres">
      <dgm:prSet presAssocID="{2ED375B3-4ECC-40A4-BAE5-E417AF7D8C52}" presName="thickLine" presStyleLbl="alignNode1" presStyleIdx="0" presStyleCnt="5"/>
      <dgm:spPr/>
    </dgm:pt>
    <dgm:pt modelId="{B35C3939-DD30-1E49-8B6F-8D8165A516A6}" type="pres">
      <dgm:prSet presAssocID="{2ED375B3-4ECC-40A4-BAE5-E417AF7D8C52}" presName="horz1" presStyleCnt="0"/>
      <dgm:spPr/>
    </dgm:pt>
    <dgm:pt modelId="{DE96A9C1-FCA9-134E-9DCC-6DEDE6563B76}" type="pres">
      <dgm:prSet presAssocID="{2ED375B3-4ECC-40A4-BAE5-E417AF7D8C52}" presName="tx1" presStyleLbl="revTx" presStyleIdx="0" presStyleCnt="9" custScaleX="361118"/>
      <dgm:spPr/>
    </dgm:pt>
    <dgm:pt modelId="{5F810572-0456-A749-9503-25B0010FA95E}" type="pres">
      <dgm:prSet presAssocID="{2ED375B3-4ECC-40A4-BAE5-E417AF7D8C52}" presName="vert1" presStyleCnt="0"/>
      <dgm:spPr/>
    </dgm:pt>
    <dgm:pt modelId="{EE45BC5F-14E2-534F-A088-910FB46C13F7}" type="pres">
      <dgm:prSet presAssocID="{0A8793A4-D925-465B-ACB9-23CBE2739015}" presName="thickLine" presStyleLbl="alignNode1" presStyleIdx="1" presStyleCnt="5"/>
      <dgm:spPr/>
    </dgm:pt>
    <dgm:pt modelId="{F09A76DB-C5AA-C64A-A2C7-FBE12C6E28BB}" type="pres">
      <dgm:prSet presAssocID="{0A8793A4-D925-465B-ACB9-23CBE2739015}" presName="horz1" presStyleCnt="0"/>
      <dgm:spPr/>
    </dgm:pt>
    <dgm:pt modelId="{2AA91166-4FB9-4E4F-B553-90933FB5ED94}" type="pres">
      <dgm:prSet presAssocID="{0A8793A4-D925-465B-ACB9-23CBE2739015}" presName="tx1" presStyleLbl="revTx" presStyleIdx="1" presStyleCnt="9" custScaleX="422852"/>
      <dgm:spPr/>
    </dgm:pt>
    <dgm:pt modelId="{60FADA4E-4047-E24F-BD21-A922A3A483F9}" type="pres">
      <dgm:prSet presAssocID="{0A8793A4-D925-465B-ACB9-23CBE2739015}" presName="vert1" presStyleCnt="0"/>
      <dgm:spPr/>
    </dgm:pt>
    <dgm:pt modelId="{07ADADFB-24A7-A64A-A23B-3BAC095125EC}" type="pres">
      <dgm:prSet presAssocID="{8AD6F714-8CDE-4F68-94E3-7955F46BB58E}" presName="thickLine" presStyleLbl="alignNode1" presStyleIdx="2" presStyleCnt="5"/>
      <dgm:spPr/>
    </dgm:pt>
    <dgm:pt modelId="{45D31EF9-8100-154B-9418-1B6444553E61}" type="pres">
      <dgm:prSet presAssocID="{8AD6F714-8CDE-4F68-94E3-7955F46BB58E}" presName="horz1" presStyleCnt="0"/>
      <dgm:spPr/>
    </dgm:pt>
    <dgm:pt modelId="{9168F2A1-D30D-8B49-88F6-E12F7AB46BD2}" type="pres">
      <dgm:prSet presAssocID="{8AD6F714-8CDE-4F68-94E3-7955F46BB58E}" presName="tx1" presStyleLbl="revTx" presStyleIdx="2" presStyleCnt="9" custScaleX="449861"/>
      <dgm:spPr/>
    </dgm:pt>
    <dgm:pt modelId="{8E4560D9-EBC9-0642-B852-9021B2BC04A6}" type="pres">
      <dgm:prSet presAssocID="{8AD6F714-8CDE-4F68-94E3-7955F46BB58E}" presName="vert1" presStyleCnt="0"/>
      <dgm:spPr/>
    </dgm:pt>
    <dgm:pt modelId="{56699289-9D42-1E44-A514-E22D1B2B081D}" type="pres">
      <dgm:prSet presAssocID="{041C957E-4399-46F4-93B5-A1907AFFEF84}" presName="thickLine" presStyleLbl="alignNode1" presStyleIdx="3" presStyleCnt="5"/>
      <dgm:spPr/>
    </dgm:pt>
    <dgm:pt modelId="{9B6E39CD-2B00-C741-BFA6-31A3D7C96973}" type="pres">
      <dgm:prSet presAssocID="{041C957E-4399-46F4-93B5-A1907AFFEF84}" presName="horz1" presStyleCnt="0"/>
      <dgm:spPr/>
    </dgm:pt>
    <dgm:pt modelId="{13A6EE98-AE9E-034B-935E-E758082213CD}" type="pres">
      <dgm:prSet presAssocID="{041C957E-4399-46F4-93B5-A1907AFFEF84}" presName="tx1" presStyleLbl="revTx" presStyleIdx="3" presStyleCnt="9" custScaleX="366906"/>
      <dgm:spPr/>
    </dgm:pt>
    <dgm:pt modelId="{8C429441-249F-C448-9962-9E750B3E3D46}" type="pres">
      <dgm:prSet presAssocID="{041C957E-4399-46F4-93B5-A1907AFFEF84}" presName="vert1" presStyleCnt="0"/>
      <dgm:spPr/>
    </dgm:pt>
    <dgm:pt modelId="{CD64B126-6A1A-CC41-8CE1-563EE5F03F65}" type="pres">
      <dgm:prSet presAssocID="{0A47CF7A-2DAC-48B6-A6AA-68855A0AC9F0}" presName="thickLine" presStyleLbl="alignNode1" presStyleIdx="4" presStyleCnt="5"/>
      <dgm:spPr/>
    </dgm:pt>
    <dgm:pt modelId="{8A81121D-C0CA-5E40-9E70-13038A8DA8CF}" type="pres">
      <dgm:prSet presAssocID="{0A47CF7A-2DAC-48B6-A6AA-68855A0AC9F0}" presName="horz1" presStyleCnt="0"/>
      <dgm:spPr/>
    </dgm:pt>
    <dgm:pt modelId="{00DED3B8-EB51-7242-9770-E7FD25AECE1E}" type="pres">
      <dgm:prSet presAssocID="{0A47CF7A-2DAC-48B6-A6AA-68855A0AC9F0}" presName="tx1" presStyleLbl="revTx" presStyleIdx="4" presStyleCnt="9" custScaleX="175915"/>
      <dgm:spPr/>
    </dgm:pt>
    <dgm:pt modelId="{7FEB2096-F503-194A-AC51-DA5AC2F672ED}" type="pres">
      <dgm:prSet presAssocID="{0A47CF7A-2DAC-48B6-A6AA-68855A0AC9F0}" presName="vert1" presStyleCnt="0"/>
      <dgm:spPr/>
    </dgm:pt>
    <dgm:pt modelId="{FF157FAA-8DB4-7647-B396-E5D954E3100B}" type="pres">
      <dgm:prSet presAssocID="{5F813DEC-331A-436A-88D1-AA8662FDFED2}" presName="vertSpace2a" presStyleCnt="0"/>
      <dgm:spPr/>
    </dgm:pt>
    <dgm:pt modelId="{85ACB071-6759-1243-80D0-201B5F0F7D7E}" type="pres">
      <dgm:prSet presAssocID="{5F813DEC-331A-436A-88D1-AA8662FDFED2}" presName="horz2" presStyleCnt="0"/>
      <dgm:spPr/>
    </dgm:pt>
    <dgm:pt modelId="{9CB3A762-A504-C643-AF2D-FA26D4124AF7}" type="pres">
      <dgm:prSet presAssocID="{5F813DEC-331A-436A-88D1-AA8662FDFED2}" presName="horzSpace2" presStyleCnt="0"/>
      <dgm:spPr/>
    </dgm:pt>
    <dgm:pt modelId="{46FE494C-35C7-F646-86D4-CFBD6E36DC6C}" type="pres">
      <dgm:prSet presAssocID="{5F813DEC-331A-436A-88D1-AA8662FDFED2}" presName="tx2" presStyleLbl="revTx" presStyleIdx="5" presStyleCnt="9"/>
      <dgm:spPr/>
    </dgm:pt>
    <dgm:pt modelId="{1F9694A5-81B3-C84F-9D25-2E4CF68FE83C}" type="pres">
      <dgm:prSet presAssocID="{5F813DEC-331A-436A-88D1-AA8662FDFED2}" presName="vert2" presStyleCnt="0"/>
      <dgm:spPr/>
    </dgm:pt>
    <dgm:pt modelId="{2E1DAB13-2B61-374B-BD65-AEC694FDE81B}" type="pres">
      <dgm:prSet presAssocID="{5F813DEC-331A-436A-88D1-AA8662FDFED2}" presName="thinLine2b" presStyleLbl="callout" presStyleIdx="0" presStyleCnt="4"/>
      <dgm:spPr/>
    </dgm:pt>
    <dgm:pt modelId="{78B86281-3DCA-594B-875B-F3147B8E6840}" type="pres">
      <dgm:prSet presAssocID="{5F813DEC-331A-436A-88D1-AA8662FDFED2}" presName="vertSpace2b" presStyleCnt="0"/>
      <dgm:spPr/>
    </dgm:pt>
    <dgm:pt modelId="{A6909387-2667-C24C-89E4-0851D8644592}" type="pres">
      <dgm:prSet presAssocID="{74B954BB-299E-41AB-8821-C9BEE049296B}" presName="horz2" presStyleCnt="0"/>
      <dgm:spPr/>
    </dgm:pt>
    <dgm:pt modelId="{95E793B1-FD3A-1146-A2F2-ECC484A5A6C5}" type="pres">
      <dgm:prSet presAssocID="{74B954BB-299E-41AB-8821-C9BEE049296B}" presName="horzSpace2" presStyleCnt="0"/>
      <dgm:spPr/>
    </dgm:pt>
    <dgm:pt modelId="{AA8BA88A-808E-0F48-B635-F3DC347A8C93}" type="pres">
      <dgm:prSet presAssocID="{74B954BB-299E-41AB-8821-C9BEE049296B}" presName="tx2" presStyleLbl="revTx" presStyleIdx="6" presStyleCnt="9"/>
      <dgm:spPr/>
    </dgm:pt>
    <dgm:pt modelId="{33A28AEE-666A-1F40-8BBF-0C50A81DA952}" type="pres">
      <dgm:prSet presAssocID="{74B954BB-299E-41AB-8821-C9BEE049296B}" presName="vert2" presStyleCnt="0"/>
      <dgm:spPr/>
    </dgm:pt>
    <dgm:pt modelId="{29A2D6CB-362C-4142-8201-6AF40047C6F3}" type="pres">
      <dgm:prSet presAssocID="{74B954BB-299E-41AB-8821-C9BEE049296B}" presName="thinLine2b" presStyleLbl="callout" presStyleIdx="1" presStyleCnt="4"/>
      <dgm:spPr/>
    </dgm:pt>
    <dgm:pt modelId="{58A86A97-E161-6D45-B386-9EB851E5A437}" type="pres">
      <dgm:prSet presAssocID="{74B954BB-299E-41AB-8821-C9BEE049296B}" presName="vertSpace2b" presStyleCnt="0"/>
      <dgm:spPr/>
    </dgm:pt>
    <dgm:pt modelId="{8CDE1275-D720-754E-8323-A2B3F21EDC98}" type="pres">
      <dgm:prSet presAssocID="{F047F5B7-CDBC-4C60-B663-28C826FEC5FA}" presName="horz2" presStyleCnt="0"/>
      <dgm:spPr/>
    </dgm:pt>
    <dgm:pt modelId="{73B9FEEC-4B9E-8D4E-9ABE-677EA2B1C325}" type="pres">
      <dgm:prSet presAssocID="{F047F5B7-CDBC-4C60-B663-28C826FEC5FA}" presName="horzSpace2" presStyleCnt="0"/>
      <dgm:spPr/>
    </dgm:pt>
    <dgm:pt modelId="{41765BBA-4C41-0E49-A617-C981E267B854}" type="pres">
      <dgm:prSet presAssocID="{F047F5B7-CDBC-4C60-B663-28C826FEC5FA}" presName="tx2" presStyleLbl="revTx" presStyleIdx="7" presStyleCnt="9"/>
      <dgm:spPr/>
    </dgm:pt>
    <dgm:pt modelId="{AC4B9DB0-FA82-EE47-8AF5-68A0A131F96A}" type="pres">
      <dgm:prSet presAssocID="{F047F5B7-CDBC-4C60-B663-28C826FEC5FA}" presName="vert2" presStyleCnt="0"/>
      <dgm:spPr/>
    </dgm:pt>
    <dgm:pt modelId="{4C0F1E40-90F1-3E4E-9B07-AB0A3E048F90}" type="pres">
      <dgm:prSet presAssocID="{F047F5B7-CDBC-4C60-B663-28C826FEC5FA}" presName="thinLine2b" presStyleLbl="callout" presStyleIdx="2" presStyleCnt="4"/>
      <dgm:spPr/>
    </dgm:pt>
    <dgm:pt modelId="{68892F24-26F5-5F48-84E0-6FAB15290747}" type="pres">
      <dgm:prSet presAssocID="{F047F5B7-CDBC-4C60-B663-28C826FEC5FA}" presName="vertSpace2b" presStyleCnt="0"/>
      <dgm:spPr/>
    </dgm:pt>
    <dgm:pt modelId="{5A0C0229-367E-2C4A-8A27-517C83FFCE30}" type="pres">
      <dgm:prSet presAssocID="{EB472D92-3EDC-4DD1-8EBD-0ABB7C69B0EE}" presName="horz2" presStyleCnt="0"/>
      <dgm:spPr/>
    </dgm:pt>
    <dgm:pt modelId="{B5B7A41C-8321-494D-A0B9-0956F7AAB368}" type="pres">
      <dgm:prSet presAssocID="{EB472D92-3EDC-4DD1-8EBD-0ABB7C69B0EE}" presName="horzSpace2" presStyleCnt="0"/>
      <dgm:spPr/>
    </dgm:pt>
    <dgm:pt modelId="{A22103CC-60DB-FA47-99AF-697FBB1E21D0}" type="pres">
      <dgm:prSet presAssocID="{EB472D92-3EDC-4DD1-8EBD-0ABB7C69B0EE}" presName="tx2" presStyleLbl="revTx" presStyleIdx="8" presStyleCnt="9"/>
      <dgm:spPr/>
    </dgm:pt>
    <dgm:pt modelId="{82E8A550-74B5-9940-A95E-D65B04EC1D6E}" type="pres">
      <dgm:prSet presAssocID="{EB472D92-3EDC-4DD1-8EBD-0ABB7C69B0EE}" presName="vert2" presStyleCnt="0"/>
      <dgm:spPr/>
    </dgm:pt>
    <dgm:pt modelId="{F73A347E-F6A5-8047-905B-FB9C99BD78AD}" type="pres">
      <dgm:prSet presAssocID="{EB472D92-3EDC-4DD1-8EBD-0ABB7C69B0EE}" presName="thinLine2b" presStyleLbl="callout" presStyleIdx="3" presStyleCnt="4"/>
      <dgm:spPr/>
    </dgm:pt>
    <dgm:pt modelId="{B647BAA6-0DC7-D14D-BA1E-963710ADF3BE}" type="pres">
      <dgm:prSet presAssocID="{EB472D92-3EDC-4DD1-8EBD-0ABB7C69B0EE}" presName="vertSpace2b" presStyleCnt="0"/>
      <dgm:spPr/>
    </dgm:pt>
  </dgm:ptLst>
  <dgm:cxnLst>
    <dgm:cxn modelId="{49E9E404-D761-4AFC-A50F-5D484B8A7363}" srcId="{0A47CF7A-2DAC-48B6-A6AA-68855A0AC9F0}" destId="{5F813DEC-331A-436A-88D1-AA8662FDFED2}" srcOrd="0" destOrd="0" parTransId="{FA84070A-55C4-406E-A934-CFDD4CC745B3}" sibTransId="{6F485F83-13C1-483D-A140-7E1478F92D63}"/>
    <dgm:cxn modelId="{02758B09-C2E4-3849-89A6-EC908F01BD9A}" type="presOf" srcId="{78D8B266-D634-4B1F-A905-7D5D464F25DB}" destId="{6F77DC9A-6F99-1B4B-B28E-E883A1A9D418}" srcOrd="0" destOrd="0" presId="urn:microsoft.com/office/officeart/2008/layout/LinedList"/>
    <dgm:cxn modelId="{655B1937-8652-47FA-BB1D-F4F93B14B9AA}" srcId="{78D8B266-D634-4B1F-A905-7D5D464F25DB}" destId="{0A8793A4-D925-465B-ACB9-23CBE2739015}" srcOrd="1" destOrd="0" parTransId="{6B8665DB-82A4-42C8-B3D6-87C03869ACFC}" sibTransId="{E543BFD8-0BA6-4613-80D5-D721FEB22224}"/>
    <dgm:cxn modelId="{A2F54E39-A288-F34C-9857-75C4C19147A2}" type="presOf" srcId="{2ED375B3-4ECC-40A4-BAE5-E417AF7D8C52}" destId="{DE96A9C1-FCA9-134E-9DCC-6DEDE6563B76}" srcOrd="0" destOrd="0" presId="urn:microsoft.com/office/officeart/2008/layout/LinedList"/>
    <dgm:cxn modelId="{77BB843A-D480-1E4F-BB7F-A95045BE1621}" type="presOf" srcId="{F047F5B7-CDBC-4C60-B663-28C826FEC5FA}" destId="{41765BBA-4C41-0E49-A617-C981E267B854}" srcOrd="0" destOrd="0" presId="urn:microsoft.com/office/officeart/2008/layout/LinedList"/>
    <dgm:cxn modelId="{95F61B45-25BE-6D47-B9C1-BC93F063403B}" type="presOf" srcId="{041C957E-4399-46F4-93B5-A1907AFFEF84}" destId="{13A6EE98-AE9E-034B-935E-E758082213CD}" srcOrd="0" destOrd="0" presId="urn:microsoft.com/office/officeart/2008/layout/LinedList"/>
    <dgm:cxn modelId="{4D0DCD5D-3C87-284E-9E17-5BAABE08F698}" type="presOf" srcId="{0A47CF7A-2DAC-48B6-A6AA-68855A0AC9F0}" destId="{00DED3B8-EB51-7242-9770-E7FD25AECE1E}" srcOrd="0" destOrd="0" presId="urn:microsoft.com/office/officeart/2008/layout/LinedList"/>
    <dgm:cxn modelId="{F2CE9F63-6AD7-554F-9666-56404DF89EFF}" type="presOf" srcId="{EB472D92-3EDC-4DD1-8EBD-0ABB7C69B0EE}" destId="{A22103CC-60DB-FA47-99AF-697FBB1E21D0}" srcOrd="0" destOrd="0" presId="urn:microsoft.com/office/officeart/2008/layout/LinedList"/>
    <dgm:cxn modelId="{E4A75A68-F3BD-5D49-9D27-87A3B205A16E}" type="presOf" srcId="{5F813DEC-331A-436A-88D1-AA8662FDFED2}" destId="{46FE494C-35C7-F646-86D4-CFBD6E36DC6C}" srcOrd="0" destOrd="0" presId="urn:microsoft.com/office/officeart/2008/layout/LinedList"/>
    <dgm:cxn modelId="{F032FB6E-959B-8C4E-85E2-3AB39341105A}" type="presOf" srcId="{8AD6F714-8CDE-4F68-94E3-7955F46BB58E}" destId="{9168F2A1-D30D-8B49-88F6-E12F7AB46BD2}" srcOrd="0" destOrd="0" presId="urn:microsoft.com/office/officeart/2008/layout/LinedList"/>
    <dgm:cxn modelId="{A7227A6F-B8A6-46B6-A340-AB3208AA653C}" srcId="{0A47CF7A-2DAC-48B6-A6AA-68855A0AC9F0}" destId="{F047F5B7-CDBC-4C60-B663-28C826FEC5FA}" srcOrd="2" destOrd="0" parTransId="{9758D4F4-3F4C-4A07-A9B4-962DE15C3FDA}" sibTransId="{B7F07C1E-B123-46FA-B055-79CE6FB2F790}"/>
    <dgm:cxn modelId="{999B3E92-40F4-5B4C-98FD-2AFD457DAD07}" type="presOf" srcId="{74B954BB-299E-41AB-8821-C9BEE049296B}" destId="{AA8BA88A-808E-0F48-B635-F3DC347A8C93}" srcOrd="0" destOrd="0" presId="urn:microsoft.com/office/officeart/2008/layout/LinedList"/>
    <dgm:cxn modelId="{CACEBCB6-F9D2-4449-92F3-2DCAC5A729FE}" srcId="{0A47CF7A-2DAC-48B6-A6AA-68855A0AC9F0}" destId="{EB472D92-3EDC-4DD1-8EBD-0ABB7C69B0EE}" srcOrd="3" destOrd="0" parTransId="{6033D784-151B-4FFB-BDFC-40EDE0BEC742}" sibTransId="{479B875A-85A6-414A-BE56-E7D3D6D661C8}"/>
    <dgm:cxn modelId="{BDF3AEB7-8943-4E5C-A9DD-1DA1D74A3579}" srcId="{78D8B266-D634-4B1F-A905-7D5D464F25DB}" destId="{041C957E-4399-46F4-93B5-A1907AFFEF84}" srcOrd="3" destOrd="0" parTransId="{3ED92336-B138-49A3-978A-E378B57D56A5}" sibTransId="{75544685-51F4-46C8-9498-8161217735D4}"/>
    <dgm:cxn modelId="{0A197AC3-489A-4A68-956E-960F171B979A}" srcId="{78D8B266-D634-4B1F-A905-7D5D464F25DB}" destId="{0A47CF7A-2DAC-48B6-A6AA-68855A0AC9F0}" srcOrd="4" destOrd="0" parTransId="{6B85F1F7-BB66-4EE9-8E96-C30FF4392A25}" sibTransId="{F645CCB5-315B-4551-BF35-2FEC8EB827BA}"/>
    <dgm:cxn modelId="{9ADAACC3-B219-4D84-80CF-5F76856C8563}" srcId="{78D8B266-D634-4B1F-A905-7D5D464F25DB}" destId="{8AD6F714-8CDE-4F68-94E3-7955F46BB58E}" srcOrd="2" destOrd="0" parTransId="{61C243AA-583F-4AE2-93A1-AE43D59829EF}" sibTransId="{844CA3D2-5C99-4DE7-8457-011A5D5CDCDC}"/>
    <dgm:cxn modelId="{61B5A1E8-63E8-D64D-BDE1-06601950D3D1}" type="presOf" srcId="{0A8793A4-D925-465B-ACB9-23CBE2739015}" destId="{2AA91166-4FB9-4E4F-B553-90933FB5ED94}" srcOrd="0" destOrd="0" presId="urn:microsoft.com/office/officeart/2008/layout/LinedList"/>
    <dgm:cxn modelId="{343FC4E8-0422-49AA-BF73-8903AD94EB67}" srcId="{78D8B266-D634-4B1F-A905-7D5D464F25DB}" destId="{2ED375B3-4ECC-40A4-BAE5-E417AF7D8C52}" srcOrd="0" destOrd="0" parTransId="{A83F2DAC-364B-4022-802A-A98431831C63}" sibTransId="{D8C0EB90-CC46-4567-8E81-D8FC917AB92F}"/>
    <dgm:cxn modelId="{67C650FE-F826-459E-A8DB-A1FBCE44D5BC}" srcId="{0A47CF7A-2DAC-48B6-A6AA-68855A0AC9F0}" destId="{74B954BB-299E-41AB-8821-C9BEE049296B}" srcOrd="1" destOrd="0" parTransId="{B22DD505-FC34-4196-984B-A59D4892C3AB}" sibTransId="{FD88FA53-CA22-4C1A-B03C-B2EB4FAC21B1}"/>
    <dgm:cxn modelId="{2C960BD7-B9CA-C348-976B-6337F6DBE6A3}" type="presParOf" srcId="{6F77DC9A-6F99-1B4B-B28E-E883A1A9D418}" destId="{B5338B85-B4EC-F04D-AAE5-1FF254DC4AB0}" srcOrd="0" destOrd="0" presId="urn:microsoft.com/office/officeart/2008/layout/LinedList"/>
    <dgm:cxn modelId="{6C86D146-7D0E-5A42-A3AC-95AAC6B510CF}" type="presParOf" srcId="{6F77DC9A-6F99-1B4B-B28E-E883A1A9D418}" destId="{B35C3939-DD30-1E49-8B6F-8D8165A516A6}" srcOrd="1" destOrd="0" presId="urn:microsoft.com/office/officeart/2008/layout/LinedList"/>
    <dgm:cxn modelId="{093EBACA-018A-4B4B-B799-541BC0C372CC}" type="presParOf" srcId="{B35C3939-DD30-1E49-8B6F-8D8165A516A6}" destId="{DE96A9C1-FCA9-134E-9DCC-6DEDE6563B76}" srcOrd="0" destOrd="0" presId="urn:microsoft.com/office/officeart/2008/layout/LinedList"/>
    <dgm:cxn modelId="{0B462DB1-7475-F14B-8AC5-2FB2CFD74F5D}" type="presParOf" srcId="{B35C3939-DD30-1E49-8B6F-8D8165A516A6}" destId="{5F810572-0456-A749-9503-25B0010FA95E}" srcOrd="1" destOrd="0" presId="urn:microsoft.com/office/officeart/2008/layout/LinedList"/>
    <dgm:cxn modelId="{A4399B7D-B26D-D34A-AFDE-7E04B077C275}" type="presParOf" srcId="{6F77DC9A-6F99-1B4B-B28E-E883A1A9D418}" destId="{EE45BC5F-14E2-534F-A088-910FB46C13F7}" srcOrd="2" destOrd="0" presId="urn:microsoft.com/office/officeart/2008/layout/LinedList"/>
    <dgm:cxn modelId="{FC500898-F06C-0740-8B77-DDE268E0AC0D}" type="presParOf" srcId="{6F77DC9A-6F99-1B4B-B28E-E883A1A9D418}" destId="{F09A76DB-C5AA-C64A-A2C7-FBE12C6E28BB}" srcOrd="3" destOrd="0" presId="urn:microsoft.com/office/officeart/2008/layout/LinedList"/>
    <dgm:cxn modelId="{91330015-3040-9D4B-934A-D900D2CA18F4}" type="presParOf" srcId="{F09A76DB-C5AA-C64A-A2C7-FBE12C6E28BB}" destId="{2AA91166-4FB9-4E4F-B553-90933FB5ED94}" srcOrd="0" destOrd="0" presId="urn:microsoft.com/office/officeart/2008/layout/LinedList"/>
    <dgm:cxn modelId="{4EA5936D-1D47-2E46-92C4-8A4F00CFE444}" type="presParOf" srcId="{F09A76DB-C5AA-C64A-A2C7-FBE12C6E28BB}" destId="{60FADA4E-4047-E24F-BD21-A922A3A483F9}" srcOrd="1" destOrd="0" presId="urn:microsoft.com/office/officeart/2008/layout/LinedList"/>
    <dgm:cxn modelId="{DF6E6A57-3505-0D41-AAFD-400267E022A7}" type="presParOf" srcId="{6F77DC9A-6F99-1B4B-B28E-E883A1A9D418}" destId="{07ADADFB-24A7-A64A-A23B-3BAC095125EC}" srcOrd="4" destOrd="0" presId="urn:microsoft.com/office/officeart/2008/layout/LinedList"/>
    <dgm:cxn modelId="{DA0740DD-C73D-FE45-9178-6D86E4445632}" type="presParOf" srcId="{6F77DC9A-6F99-1B4B-B28E-E883A1A9D418}" destId="{45D31EF9-8100-154B-9418-1B6444553E61}" srcOrd="5" destOrd="0" presId="urn:microsoft.com/office/officeart/2008/layout/LinedList"/>
    <dgm:cxn modelId="{0D5B1BF3-B401-CB44-A0A0-17D49156B5F4}" type="presParOf" srcId="{45D31EF9-8100-154B-9418-1B6444553E61}" destId="{9168F2A1-D30D-8B49-88F6-E12F7AB46BD2}" srcOrd="0" destOrd="0" presId="urn:microsoft.com/office/officeart/2008/layout/LinedList"/>
    <dgm:cxn modelId="{A3C44CD1-B82E-1A49-8579-A4828EE1691C}" type="presParOf" srcId="{45D31EF9-8100-154B-9418-1B6444553E61}" destId="{8E4560D9-EBC9-0642-B852-9021B2BC04A6}" srcOrd="1" destOrd="0" presId="urn:microsoft.com/office/officeart/2008/layout/LinedList"/>
    <dgm:cxn modelId="{32B6B6AE-740D-0642-98F4-D84B2DD74F6F}" type="presParOf" srcId="{6F77DC9A-6F99-1B4B-B28E-E883A1A9D418}" destId="{56699289-9D42-1E44-A514-E22D1B2B081D}" srcOrd="6" destOrd="0" presId="urn:microsoft.com/office/officeart/2008/layout/LinedList"/>
    <dgm:cxn modelId="{85000989-15BF-BE41-8AE9-643B81BFF3C5}" type="presParOf" srcId="{6F77DC9A-6F99-1B4B-B28E-E883A1A9D418}" destId="{9B6E39CD-2B00-C741-BFA6-31A3D7C96973}" srcOrd="7" destOrd="0" presId="urn:microsoft.com/office/officeart/2008/layout/LinedList"/>
    <dgm:cxn modelId="{9FE783BF-6BE5-AC4A-B243-5C07AC98ED7E}" type="presParOf" srcId="{9B6E39CD-2B00-C741-BFA6-31A3D7C96973}" destId="{13A6EE98-AE9E-034B-935E-E758082213CD}" srcOrd="0" destOrd="0" presId="urn:microsoft.com/office/officeart/2008/layout/LinedList"/>
    <dgm:cxn modelId="{FE061321-2627-6F43-AE48-FB3F35E75D01}" type="presParOf" srcId="{9B6E39CD-2B00-C741-BFA6-31A3D7C96973}" destId="{8C429441-249F-C448-9962-9E750B3E3D46}" srcOrd="1" destOrd="0" presId="urn:microsoft.com/office/officeart/2008/layout/LinedList"/>
    <dgm:cxn modelId="{16E22482-6E3A-D34E-A4F4-F7413249A176}" type="presParOf" srcId="{6F77DC9A-6F99-1B4B-B28E-E883A1A9D418}" destId="{CD64B126-6A1A-CC41-8CE1-563EE5F03F65}" srcOrd="8" destOrd="0" presId="urn:microsoft.com/office/officeart/2008/layout/LinedList"/>
    <dgm:cxn modelId="{B9BF3EB5-7E33-C04A-9D52-8BD9717DB3DE}" type="presParOf" srcId="{6F77DC9A-6F99-1B4B-B28E-E883A1A9D418}" destId="{8A81121D-C0CA-5E40-9E70-13038A8DA8CF}" srcOrd="9" destOrd="0" presId="urn:microsoft.com/office/officeart/2008/layout/LinedList"/>
    <dgm:cxn modelId="{6A030AB3-54BA-274D-9B9D-621539760142}" type="presParOf" srcId="{8A81121D-C0CA-5E40-9E70-13038A8DA8CF}" destId="{00DED3B8-EB51-7242-9770-E7FD25AECE1E}" srcOrd="0" destOrd="0" presId="urn:microsoft.com/office/officeart/2008/layout/LinedList"/>
    <dgm:cxn modelId="{20D575C6-EA8C-4F4F-8A18-5845A1E64C95}" type="presParOf" srcId="{8A81121D-C0CA-5E40-9E70-13038A8DA8CF}" destId="{7FEB2096-F503-194A-AC51-DA5AC2F672ED}" srcOrd="1" destOrd="0" presId="urn:microsoft.com/office/officeart/2008/layout/LinedList"/>
    <dgm:cxn modelId="{818EA739-DBB3-304D-93C4-E5BE8972BB7F}" type="presParOf" srcId="{7FEB2096-F503-194A-AC51-DA5AC2F672ED}" destId="{FF157FAA-8DB4-7647-B396-E5D954E3100B}" srcOrd="0" destOrd="0" presId="urn:microsoft.com/office/officeart/2008/layout/LinedList"/>
    <dgm:cxn modelId="{A0964C25-1277-F943-A8C5-DD40B633E8BA}" type="presParOf" srcId="{7FEB2096-F503-194A-AC51-DA5AC2F672ED}" destId="{85ACB071-6759-1243-80D0-201B5F0F7D7E}" srcOrd="1" destOrd="0" presId="urn:microsoft.com/office/officeart/2008/layout/LinedList"/>
    <dgm:cxn modelId="{A7431DA7-D99E-A54B-A67D-7AA48658BA2A}" type="presParOf" srcId="{85ACB071-6759-1243-80D0-201B5F0F7D7E}" destId="{9CB3A762-A504-C643-AF2D-FA26D4124AF7}" srcOrd="0" destOrd="0" presId="urn:microsoft.com/office/officeart/2008/layout/LinedList"/>
    <dgm:cxn modelId="{5981DAC3-264F-DA42-B88D-77055B891826}" type="presParOf" srcId="{85ACB071-6759-1243-80D0-201B5F0F7D7E}" destId="{46FE494C-35C7-F646-86D4-CFBD6E36DC6C}" srcOrd="1" destOrd="0" presId="urn:microsoft.com/office/officeart/2008/layout/LinedList"/>
    <dgm:cxn modelId="{D6796B5E-252C-BD4B-808B-2D02580C149E}" type="presParOf" srcId="{85ACB071-6759-1243-80D0-201B5F0F7D7E}" destId="{1F9694A5-81B3-C84F-9D25-2E4CF68FE83C}" srcOrd="2" destOrd="0" presId="urn:microsoft.com/office/officeart/2008/layout/LinedList"/>
    <dgm:cxn modelId="{431C23DD-2AF2-4E42-9583-E31A678BB4F5}" type="presParOf" srcId="{7FEB2096-F503-194A-AC51-DA5AC2F672ED}" destId="{2E1DAB13-2B61-374B-BD65-AEC694FDE81B}" srcOrd="2" destOrd="0" presId="urn:microsoft.com/office/officeart/2008/layout/LinedList"/>
    <dgm:cxn modelId="{B40520E3-CFF4-BD42-B87C-2BE71D310B84}" type="presParOf" srcId="{7FEB2096-F503-194A-AC51-DA5AC2F672ED}" destId="{78B86281-3DCA-594B-875B-F3147B8E6840}" srcOrd="3" destOrd="0" presId="urn:microsoft.com/office/officeart/2008/layout/LinedList"/>
    <dgm:cxn modelId="{C63C3AF8-EA74-E741-8F8E-BB0D6DFA5D43}" type="presParOf" srcId="{7FEB2096-F503-194A-AC51-DA5AC2F672ED}" destId="{A6909387-2667-C24C-89E4-0851D8644592}" srcOrd="4" destOrd="0" presId="urn:microsoft.com/office/officeart/2008/layout/LinedList"/>
    <dgm:cxn modelId="{5EE33723-82BD-F641-A171-5CA99F39C8E7}" type="presParOf" srcId="{A6909387-2667-C24C-89E4-0851D8644592}" destId="{95E793B1-FD3A-1146-A2F2-ECC484A5A6C5}" srcOrd="0" destOrd="0" presId="urn:microsoft.com/office/officeart/2008/layout/LinedList"/>
    <dgm:cxn modelId="{841800FF-B8A5-3F44-A20B-AE383C5B93AF}" type="presParOf" srcId="{A6909387-2667-C24C-89E4-0851D8644592}" destId="{AA8BA88A-808E-0F48-B635-F3DC347A8C93}" srcOrd="1" destOrd="0" presId="urn:microsoft.com/office/officeart/2008/layout/LinedList"/>
    <dgm:cxn modelId="{C68D61F3-EE51-BB41-8CF3-F3D4CC5E79BC}" type="presParOf" srcId="{A6909387-2667-C24C-89E4-0851D8644592}" destId="{33A28AEE-666A-1F40-8BBF-0C50A81DA952}" srcOrd="2" destOrd="0" presId="urn:microsoft.com/office/officeart/2008/layout/LinedList"/>
    <dgm:cxn modelId="{4F74BACB-51B0-9943-B92B-474021AF740F}" type="presParOf" srcId="{7FEB2096-F503-194A-AC51-DA5AC2F672ED}" destId="{29A2D6CB-362C-4142-8201-6AF40047C6F3}" srcOrd="5" destOrd="0" presId="urn:microsoft.com/office/officeart/2008/layout/LinedList"/>
    <dgm:cxn modelId="{C351E9F0-3A37-1A45-9C34-A92778BA0A3A}" type="presParOf" srcId="{7FEB2096-F503-194A-AC51-DA5AC2F672ED}" destId="{58A86A97-E161-6D45-B386-9EB851E5A437}" srcOrd="6" destOrd="0" presId="urn:microsoft.com/office/officeart/2008/layout/LinedList"/>
    <dgm:cxn modelId="{584C36AC-EF24-694E-A291-F60F1FBADA03}" type="presParOf" srcId="{7FEB2096-F503-194A-AC51-DA5AC2F672ED}" destId="{8CDE1275-D720-754E-8323-A2B3F21EDC98}" srcOrd="7" destOrd="0" presId="urn:microsoft.com/office/officeart/2008/layout/LinedList"/>
    <dgm:cxn modelId="{522A3249-DB3C-AF48-BBC2-C262B64BEA31}" type="presParOf" srcId="{8CDE1275-D720-754E-8323-A2B3F21EDC98}" destId="{73B9FEEC-4B9E-8D4E-9ABE-677EA2B1C325}" srcOrd="0" destOrd="0" presId="urn:microsoft.com/office/officeart/2008/layout/LinedList"/>
    <dgm:cxn modelId="{2D665D9C-9B9F-D54B-939C-D903CB9E4CD8}" type="presParOf" srcId="{8CDE1275-D720-754E-8323-A2B3F21EDC98}" destId="{41765BBA-4C41-0E49-A617-C981E267B854}" srcOrd="1" destOrd="0" presId="urn:microsoft.com/office/officeart/2008/layout/LinedList"/>
    <dgm:cxn modelId="{26327ED6-5134-6945-BCE1-3484B3E34D67}" type="presParOf" srcId="{8CDE1275-D720-754E-8323-A2B3F21EDC98}" destId="{AC4B9DB0-FA82-EE47-8AF5-68A0A131F96A}" srcOrd="2" destOrd="0" presId="urn:microsoft.com/office/officeart/2008/layout/LinedList"/>
    <dgm:cxn modelId="{3A67E8B0-7B51-5940-BBF5-94802BA78401}" type="presParOf" srcId="{7FEB2096-F503-194A-AC51-DA5AC2F672ED}" destId="{4C0F1E40-90F1-3E4E-9B07-AB0A3E048F90}" srcOrd="8" destOrd="0" presId="urn:microsoft.com/office/officeart/2008/layout/LinedList"/>
    <dgm:cxn modelId="{F3C2AD33-7390-274A-9969-E7C8B9E45D49}" type="presParOf" srcId="{7FEB2096-F503-194A-AC51-DA5AC2F672ED}" destId="{68892F24-26F5-5F48-84E0-6FAB15290747}" srcOrd="9" destOrd="0" presId="urn:microsoft.com/office/officeart/2008/layout/LinedList"/>
    <dgm:cxn modelId="{58DD598B-CB6B-DB44-9C85-F71DAD89630A}" type="presParOf" srcId="{7FEB2096-F503-194A-AC51-DA5AC2F672ED}" destId="{5A0C0229-367E-2C4A-8A27-517C83FFCE30}" srcOrd="10" destOrd="0" presId="urn:microsoft.com/office/officeart/2008/layout/LinedList"/>
    <dgm:cxn modelId="{25457AA5-3A9D-3948-BC76-7604DB009DC7}" type="presParOf" srcId="{5A0C0229-367E-2C4A-8A27-517C83FFCE30}" destId="{B5B7A41C-8321-494D-A0B9-0956F7AAB368}" srcOrd="0" destOrd="0" presId="urn:microsoft.com/office/officeart/2008/layout/LinedList"/>
    <dgm:cxn modelId="{2571F2E4-CD05-1C4F-AEAE-DE703BE9B872}" type="presParOf" srcId="{5A0C0229-367E-2C4A-8A27-517C83FFCE30}" destId="{A22103CC-60DB-FA47-99AF-697FBB1E21D0}" srcOrd="1" destOrd="0" presId="urn:microsoft.com/office/officeart/2008/layout/LinedList"/>
    <dgm:cxn modelId="{30D18363-F8CF-1245-96C8-5DFF5BD59514}" type="presParOf" srcId="{5A0C0229-367E-2C4A-8A27-517C83FFCE30}" destId="{82E8A550-74B5-9940-A95E-D65B04EC1D6E}" srcOrd="2" destOrd="0" presId="urn:microsoft.com/office/officeart/2008/layout/LinedList"/>
    <dgm:cxn modelId="{AD5F33E2-0E4C-1A4C-A551-221B2F3DF280}" type="presParOf" srcId="{7FEB2096-F503-194A-AC51-DA5AC2F672ED}" destId="{F73A347E-F6A5-8047-905B-FB9C99BD78AD}" srcOrd="11" destOrd="0" presId="urn:microsoft.com/office/officeart/2008/layout/LinedList"/>
    <dgm:cxn modelId="{54BCC931-2162-5F4C-9579-C9FAA58726E3}" type="presParOf" srcId="{7FEB2096-F503-194A-AC51-DA5AC2F672ED}" destId="{B647BAA6-0DC7-D14D-BA1E-963710ADF3BE}" srcOrd="12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BD8FFC-FFD2-4690-932E-3FE0329AAAEA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4D54DC3-6AB8-4701-998D-62F92C0E020A}">
      <dgm:prSet/>
      <dgm:spPr/>
      <dgm:t>
        <a:bodyPr/>
        <a:lstStyle/>
        <a:p>
          <a:r>
            <a:rPr lang="en-US" dirty="0"/>
            <a:t>security nihilism</a:t>
          </a:r>
        </a:p>
      </dgm:t>
    </dgm:pt>
    <dgm:pt modelId="{6C0E637A-82AB-4AFF-9FFA-006A9FA208F1}" type="parTrans" cxnId="{7E958769-3B50-4DE6-A7FF-AF789B9565A7}">
      <dgm:prSet/>
      <dgm:spPr/>
      <dgm:t>
        <a:bodyPr/>
        <a:lstStyle/>
        <a:p>
          <a:endParaRPr lang="en-US"/>
        </a:p>
      </dgm:t>
    </dgm:pt>
    <dgm:pt modelId="{70B524D4-1861-44AE-A31E-EC74F57BAD64}" type="sibTrans" cxnId="{7E958769-3B50-4DE6-A7FF-AF789B9565A7}">
      <dgm:prSet/>
      <dgm:spPr/>
      <dgm:t>
        <a:bodyPr/>
        <a:lstStyle/>
        <a:p>
          <a:endParaRPr lang="en-US"/>
        </a:p>
      </dgm:t>
    </dgm:pt>
    <dgm:pt modelId="{C2303066-5373-4CD1-9C67-B8C00AA7CFCB}">
      <dgm:prSet custT="1"/>
      <dgm:spPr/>
      <dgm:t>
        <a:bodyPr/>
        <a:lstStyle/>
        <a:p>
          <a:r>
            <a:rPr lang="en-US" sz="2000" dirty="0"/>
            <a:t>Promote</a:t>
          </a:r>
        </a:p>
      </dgm:t>
    </dgm:pt>
    <dgm:pt modelId="{D98E0C01-E699-4963-9A53-83B7F1B29C71}" type="parTrans" cxnId="{D00DA084-22A7-4E93-8844-573DCCC13806}">
      <dgm:prSet/>
      <dgm:spPr/>
      <dgm:t>
        <a:bodyPr/>
        <a:lstStyle/>
        <a:p>
          <a:endParaRPr lang="en-US"/>
        </a:p>
      </dgm:t>
    </dgm:pt>
    <dgm:pt modelId="{CA71771E-5313-43BA-8B4E-FC53143579FC}" type="sibTrans" cxnId="{D00DA084-22A7-4E93-8844-573DCCC13806}">
      <dgm:prSet/>
      <dgm:spPr/>
      <dgm:t>
        <a:bodyPr/>
        <a:lstStyle/>
        <a:p>
          <a:endParaRPr lang="en-US"/>
        </a:p>
      </dgm:t>
    </dgm:pt>
    <dgm:pt modelId="{25C6F585-3218-4F84-941B-EE1216AE0CA9}">
      <dgm:prSet/>
      <dgm:spPr/>
      <dgm:t>
        <a:bodyPr/>
        <a:lstStyle/>
        <a:p>
          <a:r>
            <a:rPr lang="en-US" dirty="0"/>
            <a:t>safe/positive interactions</a:t>
          </a:r>
        </a:p>
      </dgm:t>
    </dgm:pt>
    <dgm:pt modelId="{1E000AE9-5DAE-4463-9B11-7CFEE77C11EF}" type="parTrans" cxnId="{64BE40AF-74C4-4DE0-9D7A-B095A1B4CF6F}">
      <dgm:prSet/>
      <dgm:spPr/>
      <dgm:t>
        <a:bodyPr/>
        <a:lstStyle/>
        <a:p>
          <a:endParaRPr lang="en-US"/>
        </a:p>
      </dgm:t>
    </dgm:pt>
    <dgm:pt modelId="{A7C01A3B-1EEC-46E7-9E58-25FBD40DB0EE}" type="sibTrans" cxnId="{64BE40AF-74C4-4DE0-9D7A-B095A1B4CF6F}">
      <dgm:prSet/>
      <dgm:spPr/>
      <dgm:t>
        <a:bodyPr/>
        <a:lstStyle/>
        <a:p>
          <a:endParaRPr lang="en-US"/>
        </a:p>
      </dgm:t>
    </dgm:pt>
    <dgm:pt modelId="{3EA0D3FC-8416-4EDA-9060-E7D9679FCA06}">
      <dgm:prSet custT="1"/>
      <dgm:spPr/>
      <dgm:t>
        <a:bodyPr/>
        <a:lstStyle/>
        <a:p>
          <a:r>
            <a:rPr lang="en-US" sz="2000" dirty="0"/>
            <a:t>Build</a:t>
          </a:r>
        </a:p>
      </dgm:t>
    </dgm:pt>
    <dgm:pt modelId="{60F95DE6-C849-4052-B6C7-DA41D7F4D170}" type="parTrans" cxnId="{562CCF42-27D5-4E2B-86B4-4A2DAF8D6251}">
      <dgm:prSet/>
      <dgm:spPr/>
      <dgm:t>
        <a:bodyPr/>
        <a:lstStyle/>
        <a:p>
          <a:endParaRPr lang="en-US"/>
        </a:p>
      </dgm:t>
    </dgm:pt>
    <dgm:pt modelId="{CD75047A-94A0-4587-ABD5-AE017B6B167F}" type="sibTrans" cxnId="{562CCF42-27D5-4E2B-86B4-4A2DAF8D6251}">
      <dgm:prSet/>
      <dgm:spPr/>
      <dgm:t>
        <a:bodyPr/>
        <a:lstStyle/>
        <a:p>
          <a:endParaRPr lang="en-US"/>
        </a:p>
      </dgm:t>
    </dgm:pt>
    <dgm:pt modelId="{3446FD24-5165-4627-9528-2D75653D627C}">
      <dgm:prSet/>
      <dgm:spPr/>
      <dgm:t>
        <a:bodyPr/>
        <a:lstStyle/>
        <a:p>
          <a:r>
            <a:rPr lang="en-US" dirty="0"/>
            <a:t>more privacy/security centric applications</a:t>
          </a:r>
        </a:p>
      </dgm:t>
    </dgm:pt>
    <dgm:pt modelId="{A134705C-B297-4619-B3EF-527A6DB49B4E}" type="parTrans" cxnId="{3C5F3253-EF21-46AE-8D67-8CF11725BD7A}">
      <dgm:prSet/>
      <dgm:spPr/>
      <dgm:t>
        <a:bodyPr/>
        <a:lstStyle/>
        <a:p>
          <a:endParaRPr lang="en-US"/>
        </a:p>
      </dgm:t>
    </dgm:pt>
    <dgm:pt modelId="{4C81E24C-F284-499D-9E9E-65E0CCE0DC98}" type="sibTrans" cxnId="{3C5F3253-EF21-46AE-8D67-8CF11725BD7A}">
      <dgm:prSet/>
      <dgm:spPr/>
      <dgm:t>
        <a:bodyPr/>
        <a:lstStyle/>
        <a:p>
          <a:endParaRPr lang="en-US"/>
        </a:p>
      </dgm:t>
    </dgm:pt>
    <dgm:pt modelId="{C0698BE4-66F1-44B3-8308-6ABF9B4BFDE2}">
      <dgm:prSet custT="1"/>
      <dgm:spPr/>
      <dgm:t>
        <a:bodyPr/>
        <a:lstStyle/>
        <a:p>
          <a:r>
            <a:rPr lang="en-US" sz="2000" dirty="0"/>
            <a:t>Protect</a:t>
          </a:r>
        </a:p>
      </dgm:t>
    </dgm:pt>
    <dgm:pt modelId="{A2C049B1-AF65-4D1C-B659-E4E4ACFFA5D1}" type="parTrans" cxnId="{42F693B3-D99A-4AD2-B07A-AA7C0EA98E8D}">
      <dgm:prSet/>
      <dgm:spPr/>
      <dgm:t>
        <a:bodyPr/>
        <a:lstStyle/>
        <a:p>
          <a:endParaRPr lang="en-US"/>
        </a:p>
      </dgm:t>
    </dgm:pt>
    <dgm:pt modelId="{BED28BAB-AD67-4FC9-BE9D-591B32817614}" type="sibTrans" cxnId="{42F693B3-D99A-4AD2-B07A-AA7C0EA98E8D}">
      <dgm:prSet/>
      <dgm:spPr/>
      <dgm:t>
        <a:bodyPr/>
        <a:lstStyle/>
        <a:p>
          <a:endParaRPr lang="en-US"/>
        </a:p>
      </dgm:t>
    </dgm:pt>
    <dgm:pt modelId="{CB3740F3-258C-428B-8025-5C8EAE889240}">
      <dgm:prSet/>
      <dgm:spPr/>
      <dgm:t>
        <a:bodyPr/>
        <a:lstStyle/>
        <a:p>
          <a:r>
            <a:rPr lang="en-US" dirty="0"/>
            <a:t>users:</a:t>
          </a:r>
        </a:p>
      </dgm:t>
    </dgm:pt>
    <dgm:pt modelId="{62B2DCC5-92E4-43AD-9060-C011855A02BC}" type="parTrans" cxnId="{53DD6BB4-7C8D-4730-BF7D-5E29EB06B8DA}">
      <dgm:prSet/>
      <dgm:spPr/>
      <dgm:t>
        <a:bodyPr/>
        <a:lstStyle/>
        <a:p>
          <a:endParaRPr lang="en-US"/>
        </a:p>
      </dgm:t>
    </dgm:pt>
    <dgm:pt modelId="{087E2362-7D7C-42E9-AA72-9DF0BCF01DF3}" type="sibTrans" cxnId="{53DD6BB4-7C8D-4730-BF7D-5E29EB06B8DA}">
      <dgm:prSet/>
      <dgm:spPr/>
      <dgm:t>
        <a:bodyPr/>
        <a:lstStyle/>
        <a:p>
          <a:endParaRPr lang="en-US"/>
        </a:p>
      </dgm:t>
    </dgm:pt>
    <dgm:pt modelId="{FC342FE2-68E6-4D4B-8E83-4F366AF410A7}">
      <dgm:prSet/>
      <dgm:spPr/>
      <dgm:t>
        <a:bodyPr/>
        <a:lstStyle/>
        <a:p>
          <a:r>
            <a:rPr lang="en-US" dirty="0"/>
            <a:t>LGBTQ, Non-normative gender/sexual/romantic expression, People with disabilities, _____ minorities, (Everyone)</a:t>
          </a:r>
        </a:p>
      </dgm:t>
    </dgm:pt>
    <dgm:pt modelId="{43D1CD61-DB7B-4285-ABC6-F236A8E553FC}" type="parTrans" cxnId="{AF8E2CB3-6BF9-40B0-A1EC-B9FB17003838}">
      <dgm:prSet/>
      <dgm:spPr/>
      <dgm:t>
        <a:bodyPr/>
        <a:lstStyle/>
        <a:p>
          <a:endParaRPr lang="en-US"/>
        </a:p>
      </dgm:t>
    </dgm:pt>
    <dgm:pt modelId="{DA02EECB-E1A8-4BED-841B-40C5A4DE54AC}" type="sibTrans" cxnId="{AF8E2CB3-6BF9-40B0-A1EC-B9FB17003838}">
      <dgm:prSet/>
      <dgm:spPr/>
      <dgm:t>
        <a:bodyPr/>
        <a:lstStyle/>
        <a:p>
          <a:endParaRPr lang="en-US"/>
        </a:p>
      </dgm:t>
    </dgm:pt>
    <dgm:pt modelId="{F8A1430D-9457-45CC-962C-2BC35C44B8BC}">
      <dgm:prSet custT="1"/>
      <dgm:spPr/>
      <dgm:t>
        <a:bodyPr/>
        <a:lstStyle/>
        <a:p>
          <a:r>
            <a:rPr lang="en-US" sz="2000" dirty="0"/>
            <a:t>Avoid</a:t>
          </a:r>
        </a:p>
      </dgm:t>
    </dgm:pt>
    <dgm:pt modelId="{B7F95F20-EE1D-4973-BD6F-59308F720CE2}" type="sibTrans" cxnId="{BE5115E8-6C9A-452E-ACD4-AC8BA44E7D6E}">
      <dgm:prSet/>
      <dgm:spPr/>
      <dgm:t>
        <a:bodyPr/>
        <a:lstStyle/>
        <a:p>
          <a:endParaRPr lang="en-US"/>
        </a:p>
      </dgm:t>
    </dgm:pt>
    <dgm:pt modelId="{E2D84339-2D8D-4D9D-894B-467141E87F05}" type="parTrans" cxnId="{BE5115E8-6C9A-452E-ACD4-AC8BA44E7D6E}">
      <dgm:prSet/>
      <dgm:spPr/>
      <dgm:t>
        <a:bodyPr/>
        <a:lstStyle/>
        <a:p>
          <a:endParaRPr lang="en-US"/>
        </a:p>
      </dgm:t>
    </dgm:pt>
    <dgm:pt modelId="{284C425F-36CB-5D45-88FB-91FFE59638EB}" type="pres">
      <dgm:prSet presAssocID="{A6BD8FFC-FFD2-4690-932E-3FE0329AAAEA}" presName="Name0" presStyleCnt="0">
        <dgm:presLayoutVars>
          <dgm:dir/>
          <dgm:animLvl val="lvl"/>
          <dgm:resizeHandles val="exact"/>
        </dgm:presLayoutVars>
      </dgm:prSet>
      <dgm:spPr/>
    </dgm:pt>
    <dgm:pt modelId="{11062686-36AF-7444-9E82-E4800168E470}" type="pres">
      <dgm:prSet presAssocID="{F8A1430D-9457-45CC-962C-2BC35C44B8BC}" presName="linNode" presStyleCnt="0"/>
      <dgm:spPr/>
    </dgm:pt>
    <dgm:pt modelId="{6266BD8A-6606-2C43-A193-298D28E9393F}" type="pres">
      <dgm:prSet presAssocID="{F8A1430D-9457-45CC-962C-2BC35C44B8BC}" presName="parentText" presStyleLbl="solidFgAcc1" presStyleIdx="0" presStyleCnt="4">
        <dgm:presLayoutVars>
          <dgm:chMax val="1"/>
          <dgm:bulletEnabled/>
        </dgm:presLayoutVars>
      </dgm:prSet>
      <dgm:spPr/>
    </dgm:pt>
    <dgm:pt modelId="{BCABDD8D-2778-9E40-97AA-6879455A0515}" type="pres">
      <dgm:prSet presAssocID="{F8A1430D-9457-45CC-962C-2BC35C44B8BC}" presName="descendantText" presStyleLbl="alignNode1" presStyleIdx="0" presStyleCnt="4">
        <dgm:presLayoutVars>
          <dgm:bulletEnabled/>
        </dgm:presLayoutVars>
      </dgm:prSet>
      <dgm:spPr/>
    </dgm:pt>
    <dgm:pt modelId="{4150CC1E-E543-4541-8765-271B6D264200}" type="pres">
      <dgm:prSet presAssocID="{B7F95F20-EE1D-4973-BD6F-59308F720CE2}" presName="sp" presStyleCnt="0"/>
      <dgm:spPr/>
    </dgm:pt>
    <dgm:pt modelId="{48B1A271-137C-5741-A4D1-98DB0FC84C98}" type="pres">
      <dgm:prSet presAssocID="{C2303066-5373-4CD1-9C67-B8C00AA7CFCB}" presName="linNode" presStyleCnt="0"/>
      <dgm:spPr/>
    </dgm:pt>
    <dgm:pt modelId="{57B48DB2-0A89-DA44-9778-D9E61EDEF17A}" type="pres">
      <dgm:prSet presAssocID="{C2303066-5373-4CD1-9C67-B8C00AA7CFCB}" presName="parentText" presStyleLbl="solidFgAcc1" presStyleIdx="1" presStyleCnt="4">
        <dgm:presLayoutVars>
          <dgm:chMax val="1"/>
          <dgm:bulletEnabled/>
        </dgm:presLayoutVars>
      </dgm:prSet>
      <dgm:spPr/>
    </dgm:pt>
    <dgm:pt modelId="{0DFC0397-7DCA-4B48-B8B0-ED214982681D}" type="pres">
      <dgm:prSet presAssocID="{C2303066-5373-4CD1-9C67-B8C00AA7CFCB}" presName="descendantText" presStyleLbl="alignNode1" presStyleIdx="1" presStyleCnt="4">
        <dgm:presLayoutVars>
          <dgm:bulletEnabled/>
        </dgm:presLayoutVars>
      </dgm:prSet>
      <dgm:spPr/>
    </dgm:pt>
    <dgm:pt modelId="{239FE16E-F320-FC4B-B32F-37E5E5FECE20}" type="pres">
      <dgm:prSet presAssocID="{CA71771E-5313-43BA-8B4E-FC53143579FC}" presName="sp" presStyleCnt="0"/>
      <dgm:spPr/>
    </dgm:pt>
    <dgm:pt modelId="{682746FB-7EDC-9D4E-A6D8-5FA9B7FE762F}" type="pres">
      <dgm:prSet presAssocID="{3EA0D3FC-8416-4EDA-9060-E7D9679FCA06}" presName="linNode" presStyleCnt="0"/>
      <dgm:spPr/>
    </dgm:pt>
    <dgm:pt modelId="{35ADC786-ECCF-D545-A84A-0247DE5F8A1C}" type="pres">
      <dgm:prSet presAssocID="{3EA0D3FC-8416-4EDA-9060-E7D9679FCA06}" presName="parentText" presStyleLbl="solidFgAcc1" presStyleIdx="2" presStyleCnt="4">
        <dgm:presLayoutVars>
          <dgm:chMax val="1"/>
          <dgm:bulletEnabled/>
        </dgm:presLayoutVars>
      </dgm:prSet>
      <dgm:spPr/>
    </dgm:pt>
    <dgm:pt modelId="{8F12E25E-F624-E64B-BD1F-2525BD1EC297}" type="pres">
      <dgm:prSet presAssocID="{3EA0D3FC-8416-4EDA-9060-E7D9679FCA06}" presName="descendantText" presStyleLbl="alignNode1" presStyleIdx="2" presStyleCnt="4">
        <dgm:presLayoutVars>
          <dgm:bulletEnabled/>
        </dgm:presLayoutVars>
      </dgm:prSet>
      <dgm:spPr/>
    </dgm:pt>
    <dgm:pt modelId="{BEEB2146-7945-DB4D-94FD-E1411A9EDCB6}" type="pres">
      <dgm:prSet presAssocID="{CD75047A-94A0-4587-ABD5-AE017B6B167F}" presName="sp" presStyleCnt="0"/>
      <dgm:spPr/>
    </dgm:pt>
    <dgm:pt modelId="{CCC3AD2E-918F-BA4C-9CBF-D2EF3E9BD68F}" type="pres">
      <dgm:prSet presAssocID="{C0698BE4-66F1-44B3-8308-6ABF9B4BFDE2}" presName="linNode" presStyleCnt="0"/>
      <dgm:spPr/>
    </dgm:pt>
    <dgm:pt modelId="{5401E434-CC66-ED4A-8754-444B8E137300}" type="pres">
      <dgm:prSet presAssocID="{C0698BE4-66F1-44B3-8308-6ABF9B4BFDE2}" presName="parentText" presStyleLbl="solidFgAcc1" presStyleIdx="3" presStyleCnt="4">
        <dgm:presLayoutVars>
          <dgm:chMax val="1"/>
          <dgm:bulletEnabled/>
        </dgm:presLayoutVars>
      </dgm:prSet>
      <dgm:spPr/>
    </dgm:pt>
    <dgm:pt modelId="{B2DAEA26-CCDE-A74F-96DC-A5293A6BA3B2}" type="pres">
      <dgm:prSet presAssocID="{C0698BE4-66F1-44B3-8308-6ABF9B4BFDE2}" presName="descendantText" presStyleLbl="alignNode1" presStyleIdx="3" presStyleCnt="4">
        <dgm:presLayoutVars>
          <dgm:bulletEnabled/>
        </dgm:presLayoutVars>
      </dgm:prSet>
      <dgm:spPr/>
    </dgm:pt>
  </dgm:ptLst>
  <dgm:cxnLst>
    <dgm:cxn modelId="{08CF5A12-F560-8B41-838F-08BE26C66E9F}" type="presOf" srcId="{A6BD8FFC-FFD2-4690-932E-3FE0329AAAEA}" destId="{284C425F-36CB-5D45-88FB-91FFE59638EB}" srcOrd="0" destOrd="0" presId="urn:microsoft.com/office/officeart/2016/7/layout/VerticalHollowActionList"/>
    <dgm:cxn modelId="{42907718-E20D-0749-B429-7474F101369C}" type="presOf" srcId="{CB3740F3-258C-428B-8025-5C8EAE889240}" destId="{B2DAEA26-CCDE-A74F-96DC-A5293A6BA3B2}" srcOrd="0" destOrd="0" presId="urn:microsoft.com/office/officeart/2016/7/layout/VerticalHollowActionList"/>
    <dgm:cxn modelId="{744B072F-E469-624C-9F22-DC04A4505A67}" type="presOf" srcId="{FC342FE2-68E6-4D4B-8E83-4F366AF410A7}" destId="{B2DAEA26-CCDE-A74F-96DC-A5293A6BA3B2}" srcOrd="0" destOrd="1" presId="urn:microsoft.com/office/officeart/2016/7/layout/VerticalHollowActionList"/>
    <dgm:cxn modelId="{562CCF42-27D5-4E2B-86B4-4A2DAF8D6251}" srcId="{A6BD8FFC-FFD2-4690-932E-3FE0329AAAEA}" destId="{3EA0D3FC-8416-4EDA-9060-E7D9679FCA06}" srcOrd="2" destOrd="0" parTransId="{60F95DE6-C849-4052-B6C7-DA41D7F4D170}" sibTransId="{CD75047A-94A0-4587-ABD5-AE017B6B167F}"/>
    <dgm:cxn modelId="{3C5F3253-EF21-46AE-8D67-8CF11725BD7A}" srcId="{3EA0D3FC-8416-4EDA-9060-E7D9679FCA06}" destId="{3446FD24-5165-4627-9528-2D75653D627C}" srcOrd="0" destOrd="0" parTransId="{A134705C-B297-4619-B3EF-527A6DB49B4E}" sibTransId="{4C81E24C-F284-499D-9E9E-65E0CCE0DC98}"/>
    <dgm:cxn modelId="{7E958769-3B50-4DE6-A7FF-AF789B9565A7}" srcId="{F8A1430D-9457-45CC-962C-2BC35C44B8BC}" destId="{C4D54DC3-6AB8-4701-998D-62F92C0E020A}" srcOrd="0" destOrd="0" parTransId="{6C0E637A-82AB-4AFF-9FFA-006A9FA208F1}" sibTransId="{70B524D4-1861-44AE-A31E-EC74F57BAD64}"/>
    <dgm:cxn modelId="{D00DA084-22A7-4E93-8844-573DCCC13806}" srcId="{A6BD8FFC-FFD2-4690-932E-3FE0329AAAEA}" destId="{C2303066-5373-4CD1-9C67-B8C00AA7CFCB}" srcOrd="1" destOrd="0" parTransId="{D98E0C01-E699-4963-9A53-83B7F1B29C71}" sibTransId="{CA71771E-5313-43BA-8B4E-FC53143579FC}"/>
    <dgm:cxn modelId="{135D6885-A6DB-EF41-A806-0DA1AD59468D}" type="presOf" srcId="{3446FD24-5165-4627-9528-2D75653D627C}" destId="{8F12E25E-F624-E64B-BD1F-2525BD1EC297}" srcOrd="0" destOrd="0" presId="urn:microsoft.com/office/officeart/2016/7/layout/VerticalHollowActionList"/>
    <dgm:cxn modelId="{F5C85F9A-5F23-7F43-A0DE-A83F1FF11F0D}" type="presOf" srcId="{C2303066-5373-4CD1-9C67-B8C00AA7CFCB}" destId="{57B48DB2-0A89-DA44-9778-D9E61EDEF17A}" srcOrd="0" destOrd="0" presId="urn:microsoft.com/office/officeart/2016/7/layout/VerticalHollowActionList"/>
    <dgm:cxn modelId="{64BE40AF-74C4-4DE0-9D7A-B095A1B4CF6F}" srcId="{C2303066-5373-4CD1-9C67-B8C00AA7CFCB}" destId="{25C6F585-3218-4F84-941B-EE1216AE0CA9}" srcOrd="0" destOrd="0" parTransId="{1E000AE9-5DAE-4463-9B11-7CFEE77C11EF}" sibTransId="{A7C01A3B-1EEC-46E7-9E58-25FBD40DB0EE}"/>
    <dgm:cxn modelId="{AF8E2CB3-6BF9-40B0-A1EC-B9FB17003838}" srcId="{CB3740F3-258C-428B-8025-5C8EAE889240}" destId="{FC342FE2-68E6-4D4B-8E83-4F366AF410A7}" srcOrd="0" destOrd="0" parTransId="{43D1CD61-DB7B-4285-ABC6-F236A8E553FC}" sibTransId="{DA02EECB-E1A8-4BED-841B-40C5A4DE54AC}"/>
    <dgm:cxn modelId="{42F693B3-D99A-4AD2-B07A-AA7C0EA98E8D}" srcId="{A6BD8FFC-FFD2-4690-932E-3FE0329AAAEA}" destId="{C0698BE4-66F1-44B3-8308-6ABF9B4BFDE2}" srcOrd="3" destOrd="0" parTransId="{A2C049B1-AF65-4D1C-B659-E4E4ACFFA5D1}" sibTransId="{BED28BAB-AD67-4FC9-BE9D-591B32817614}"/>
    <dgm:cxn modelId="{53DD6BB4-7C8D-4730-BF7D-5E29EB06B8DA}" srcId="{C0698BE4-66F1-44B3-8308-6ABF9B4BFDE2}" destId="{CB3740F3-258C-428B-8025-5C8EAE889240}" srcOrd="0" destOrd="0" parTransId="{62B2DCC5-92E4-43AD-9060-C011855A02BC}" sibTransId="{087E2362-7D7C-42E9-AA72-9DF0BCF01DF3}"/>
    <dgm:cxn modelId="{EDB639BF-36CE-1B4D-8FF8-0ED274717EE9}" type="presOf" srcId="{C0698BE4-66F1-44B3-8308-6ABF9B4BFDE2}" destId="{5401E434-CC66-ED4A-8754-444B8E137300}" srcOrd="0" destOrd="0" presId="urn:microsoft.com/office/officeart/2016/7/layout/VerticalHollowActionList"/>
    <dgm:cxn modelId="{7F1BD3CB-14E3-6740-B57F-3FDE87AA152A}" type="presOf" srcId="{25C6F585-3218-4F84-941B-EE1216AE0CA9}" destId="{0DFC0397-7DCA-4B48-B8B0-ED214982681D}" srcOrd="0" destOrd="0" presId="urn:microsoft.com/office/officeart/2016/7/layout/VerticalHollowActionList"/>
    <dgm:cxn modelId="{F76D3ECC-A360-0D4D-B758-0E4ED19083DA}" type="presOf" srcId="{F8A1430D-9457-45CC-962C-2BC35C44B8BC}" destId="{6266BD8A-6606-2C43-A193-298D28E9393F}" srcOrd="0" destOrd="0" presId="urn:microsoft.com/office/officeart/2016/7/layout/VerticalHollowActionList"/>
    <dgm:cxn modelId="{F3679FCD-A5A8-9446-A3E0-F1F387CE1CCD}" type="presOf" srcId="{C4D54DC3-6AB8-4701-998D-62F92C0E020A}" destId="{BCABDD8D-2778-9E40-97AA-6879455A0515}" srcOrd="0" destOrd="0" presId="urn:microsoft.com/office/officeart/2016/7/layout/VerticalHollowActionList"/>
    <dgm:cxn modelId="{0DA2DBCF-6E1A-634B-A7D7-D8878F60AB47}" type="presOf" srcId="{3EA0D3FC-8416-4EDA-9060-E7D9679FCA06}" destId="{35ADC786-ECCF-D545-A84A-0247DE5F8A1C}" srcOrd="0" destOrd="0" presId="urn:microsoft.com/office/officeart/2016/7/layout/VerticalHollowActionList"/>
    <dgm:cxn modelId="{BE5115E8-6C9A-452E-ACD4-AC8BA44E7D6E}" srcId="{A6BD8FFC-FFD2-4690-932E-3FE0329AAAEA}" destId="{F8A1430D-9457-45CC-962C-2BC35C44B8BC}" srcOrd="0" destOrd="0" parTransId="{E2D84339-2D8D-4D9D-894B-467141E87F05}" sibTransId="{B7F95F20-EE1D-4973-BD6F-59308F720CE2}"/>
    <dgm:cxn modelId="{369AC89A-57E5-8546-B1CE-F8AB68384540}" type="presParOf" srcId="{284C425F-36CB-5D45-88FB-91FFE59638EB}" destId="{11062686-36AF-7444-9E82-E4800168E470}" srcOrd="0" destOrd="0" presId="urn:microsoft.com/office/officeart/2016/7/layout/VerticalHollowActionList"/>
    <dgm:cxn modelId="{E29257ED-FC9D-DF49-8F1B-E52E0112DB6B}" type="presParOf" srcId="{11062686-36AF-7444-9E82-E4800168E470}" destId="{6266BD8A-6606-2C43-A193-298D28E9393F}" srcOrd="0" destOrd="0" presId="urn:microsoft.com/office/officeart/2016/7/layout/VerticalHollowActionList"/>
    <dgm:cxn modelId="{C9DF1C53-6BB6-EF41-9A14-B3B528F1EE4A}" type="presParOf" srcId="{11062686-36AF-7444-9E82-E4800168E470}" destId="{BCABDD8D-2778-9E40-97AA-6879455A0515}" srcOrd="1" destOrd="0" presId="urn:microsoft.com/office/officeart/2016/7/layout/VerticalHollowActionList"/>
    <dgm:cxn modelId="{F7CF1F0B-CB38-8E42-A941-6326D777E179}" type="presParOf" srcId="{284C425F-36CB-5D45-88FB-91FFE59638EB}" destId="{4150CC1E-E543-4541-8765-271B6D264200}" srcOrd="1" destOrd="0" presId="urn:microsoft.com/office/officeart/2016/7/layout/VerticalHollowActionList"/>
    <dgm:cxn modelId="{54AA3236-D652-3643-84A0-8B648EC4ABFA}" type="presParOf" srcId="{284C425F-36CB-5D45-88FB-91FFE59638EB}" destId="{48B1A271-137C-5741-A4D1-98DB0FC84C98}" srcOrd="2" destOrd="0" presId="urn:microsoft.com/office/officeart/2016/7/layout/VerticalHollowActionList"/>
    <dgm:cxn modelId="{6D76D5EA-9F59-2F4C-B3EA-2660D778D61D}" type="presParOf" srcId="{48B1A271-137C-5741-A4D1-98DB0FC84C98}" destId="{57B48DB2-0A89-DA44-9778-D9E61EDEF17A}" srcOrd="0" destOrd="0" presId="urn:microsoft.com/office/officeart/2016/7/layout/VerticalHollowActionList"/>
    <dgm:cxn modelId="{DF0DCDF6-77A1-0449-B4D8-DB6BF767449E}" type="presParOf" srcId="{48B1A271-137C-5741-A4D1-98DB0FC84C98}" destId="{0DFC0397-7DCA-4B48-B8B0-ED214982681D}" srcOrd="1" destOrd="0" presId="urn:microsoft.com/office/officeart/2016/7/layout/VerticalHollowActionList"/>
    <dgm:cxn modelId="{54D092AF-3FB6-0C4D-9C82-EF6AA231678B}" type="presParOf" srcId="{284C425F-36CB-5D45-88FB-91FFE59638EB}" destId="{239FE16E-F320-FC4B-B32F-37E5E5FECE20}" srcOrd="3" destOrd="0" presId="urn:microsoft.com/office/officeart/2016/7/layout/VerticalHollowActionList"/>
    <dgm:cxn modelId="{7A5EF111-44B2-FC4A-A28F-4BB44D65EF8D}" type="presParOf" srcId="{284C425F-36CB-5D45-88FB-91FFE59638EB}" destId="{682746FB-7EDC-9D4E-A6D8-5FA9B7FE762F}" srcOrd="4" destOrd="0" presId="urn:microsoft.com/office/officeart/2016/7/layout/VerticalHollowActionList"/>
    <dgm:cxn modelId="{BD10430A-D1D5-984D-A950-EAE40BE20E39}" type="presParOf" srcId="{682746FB-7EDC-9D4E-A6D8-5FA9B7FE762F}" destId="{35ADC786-ECCF-D545-A84A-0247DE5F8A1C}" srcOrd="0" destOrd="0" presId="urn:microsoft.com/office/officeart/2016/7/layout/VerticalHollowActionList"/>
    <dgm:cxn modelId="{3D2F4A70-7EC5-EB4B-A547-15DABBAB7035}" type="presParOf" srcId="{682746FB-7EDC-9D4E-A6D8-5FA9B7FE762F}" destId="{8F12E25E-F624-E64B-BD1F-2525BD1EC297}" srcOrd="1" destOrd="0" presId="urn:microsoft.com/office/officeart/2016/7/layout/VerticalHollowActionList"/>
    <dgm:cxn modelId="{092DF33A-4B76-1249-B182-01C978881B24}" type="presParOf" srcId="{284C425F-36CB-5D45-88FB-91FFE59638EB}" destId="{BEEB2146-7945-DB4D-94FD-E1411A9EDCB6}" srcOrd="5" destOrd="0" presId="urn:microsoft.com/office/officeart/2016/7/layout/VerticalHollowActionList"/>
    <dgm:cxn modelId="{87A0B13D-A836-B142-8A22-71D76C35C1D7}" type="presParOf" srcId="{284C425F-36CB-5D45-88FB-91FFE59638EB}" destId="{CCC3AD2E-918F-BA4C-9CBF-D2EF3E9BD68F}" srcOrd="6" destOrd="0" presId="urn:microsoft.com/office/officeart/2016/7/layout/VerticalHollowActionList"/>
    <dgm:cxn modelId="{11A58D71-143B-FD4F-87DD-A84CD1943D06}" type="presParOf" srcId="{CCC3AD2E-918F-BA4C-9CBF-D2EF3E9BD68F}" destId="{5401E434-CC66-ED4A-8754-444B8E137300}" srcOrd="0" destOrd="0" presId="urn:microsoft.com/office/officeart/2016/7/layout/VerticalHollowActionList"/>
    <dgm:cxn modelId="{F239B61E-C78D-A943-8511-611E7B8A43E5}" type="presParOf" srcId="{CCC3AD2E-918F-BA4C-9CBF-D2EF3E9BD68F}" destId="{B2DAEA26-CCDE-A74F-96DC-A5293A6BA3B2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5A92CAB-1651-4F0C-9216-8B4A61362BF5}" type="doc">
      <dgm:prSet loTypeId="urn:microsoft.com/office/officeart/2008/layout/LinedList" loCatId="list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F58E9C3-B00E-401C-AB53-C53BADDFFC33}">
      <dgm:prSet/>
      <dgm:spPr/>
      <dgm:t>
        <a:bodyPr/>
        <a:lstStyle/>
        <a:p>
          <a:r>
            <a:rPr lang="en-US" dirty="0"/>
            <a:t>There are many</a:t>
          </a:r>
        </a:p>
      </dgm:t>
    </dgm:pt>
    <dgm:pt modelId="{3000D95D-6FA3-4DCA-9A7B-3EBF0352CCC1}" type="parTrans" cxnId="{EED2FBE6-D731-440E-BFAE-9AAB9347B595}">
      <dgm:prSet/>
      <dgm:spPr/>
      <dgm:t>
        <a:bodyPr/>
        <a:lstStyle/>
        <a:p>
          <a:endParaRPr lang="en-US"/>
        </a:p>
      </dgm:t>
    </dgm:pt>
    <dgm:pt modelId="{51FCDFCB-80FB-4658-976E-B91F22570A47}" type="sibTrans" cxnId="{EED2FBE6-D731-440E-BFAE-9AAB9347B595}">
      <dgm:prSet/>
      <dgm:spPr/>
      <dgm:t>
        <a:bodyPr/>
        <a:lstStyle/>
        <a:p>
          <a:endParaRPr lang="en-US"/>
        </a:p>
      </dgm:t>
    </dgm:pt>
    <dgm:pt modelId="{67442DFA-F45E-7641-813C-6065E1CC948A}">
      <dgm:prSet custT="1"/>
      <dgm:spPr/>
      <dgm:t>
        <a:bodyPr/>
        <a:lstStyle/>
        <a:p>
          <a:r>
            <a:rPr lang="en-US" sz="2000" dirty="0"/>
            <a:t>Even this last week!</a:t>
          </a:r>
        </a:p>
      </dgm:t>
    </dgm:pt>
    <dgm:pt modelId="{614A61AF-9199-364D-B02C-FB2D5E173DA5}" type="parTrans" cxnId="{1E1102CB-24EB-494D-88E0-72E515B64511}">
      <dgm:prSet/>
      <dgm:spPr/>
      <dgm:t>
        <a:bodyPr/>
        <a:lstStyle/>
        <a:p>
          <a:endParaRPr lang="en-US"/>
        </a:p>
      </dgm:t>
    </dgm:pt>
    <dgm:pt modelId="{D221DC4B-5140-0C41-A7CD-18F8ACFA6AAE}" type="sibTrans" cxnId="{1E1102CB-24EB-494D-88E0-72E515B64511}">
      <dgm:prSet/>
      <dgm:spPr/>
      <dgm:t>
        <a:bodyPr/>
        <a:lstStyle/>
        <a:p>
          <a:endParaRPr lang="en-US"/>
        </a:p>
      </dgm:t>
    </dgm:pt>
    <dgm:pt modelId="{F03B45B4-07C0-6A43-93A8-DFC0903960A5}">
      <dgm:prSet/>
      <dgm:spPr/>
      <dgm:t>
        <a:bodyPr/>
        <a:lstStyle/>
        <a:p>
          <a:endParaRPr lang="en-US" dirty="0"/>
        </a:p>
      </dgm:t>
    </dgm:pt>
    <dgm:pt modelId="{E27A40A0-AD21-7346-A380-6EB3E2B0D06B}" type="parTrans" cxnId="{5D3070E2-16A3-A140-ABEB-94B65DEBC58F}">
      <dgm:prSet/>
      <dgm:spPr/>
      <dgm:t>
        <a:bodyPr/>
        <a:lstStyle/>
        <a:p>
          <a:endParaRPr lang="en-US"/>
        </a:p>
      </dgm:t>
    </dgm:pt>
    <dgm:pt modelId="{1857EF9F-3D2E-E14A-BF96-C6EC8C8278F8}" type="sibTrans" cxnId="{5D3070E2-16A3-A140-ABEB-94B65DEBC58F}">
      <dgm:prSet/>
      <dgm:spPr/>
      <dgm:t>
        <a:bodyPr/>
        <a:lstStyle/>
        <a:p>
          <a:endParaRPr lang="en-US"/>
        </a:p>
      </dgm:t>
    </dgm:pt>
    <dgm:pt modelId="{76ED009C-E8A5-AF42-B1F6-C5322BDF0F63}" type="pres">
      <dgm:prSet presAssocID="{A5A92CAB-1651-4F0C-9216-8B4A61362BF5}" presName="vert0" presStyleCnt="0">
        <dgm:presLayoutVars>
          <dgm:dir/>
          <dgm:animOne val="branch"/>
          <dgm:animLvl val="lvl"/>
        </dgm:presLayoutVars>
      </dgm:prSet>
      <dgm:spPr/>
    </dgm:pt>
    <dgm:pt modelId="{97873AEC-8254-4D42-B34A-674A51CC6E71}" type="pres">
      <dgm:prSet presAssocID="{6F58E9C3-B00E-401C-AB53-C53BADDFFC33}" presName="thickLine" presStyleLbl="alignNode1" presStyleIdx="0" presStyleCnt="2"/>
      <dgm:spPr/>
    </dgm:pt>
    <dgm:pt modelId="{538A8682-49A4-BF47-B0F3-33D40F6B4448}" type="pres">
      <dgm:prSet presAssocID="{6F58E9C3-B00E-401C-AB53-C53BADDFFC33}" presName="horz1" presStyleCnt="0"/>
      <dgm:spPr/>
    </dgm:pt>
    <dgm:pt modelId="{75C46D71-E946-8A47-87BE-BB720FCE02C2}" type="pres">
      <dgm:prSet presAssocID="{6F58E9C3-B00E-401C-AB53-C53BADDFFC33}" presName="tx1" presStyleLbl="revTx" presStyleIdx="0" presStyleCnt="3" custScaleX="500000"/>
      <dgm:spPr/>
    </dgm:pt>
    <dgm:pt modelId="{CFA4039C-CBAD-8D44-9C06-DC58898BA537}" type="pres">
      <dgm:prSet presAssocID="{6F58E9C3-B00E-401C-AB53-C53BADDFFC33}" presName="vert1" presStyleCnt="0"/>
      <dgm:spPr/>
    </dgm:pt>
    <dgm:pt modelId="{5B5207BE-5B48-014B-9E8E-71A29A150EA8}" type="pres">
      <dgm:prSet presAssocID="{F03B45B4-07C0-6A43-93A8-DFC0903960A5}" presName="thickLine" presStyleLbl="alignNode1" presStyleIdx="1" presStyleCnt="2"/>
      <dgm:spPr/>
    </dgm:pt>
    <dgm:pt modelId="{08995D8C-595C-454D-AD9F-CF1BD5AC1EF9}" type="pres">
      <dgm:prSet presAssocID="{F03B45B4-07C0-6A43-93A8-DFC0903960A5}" presName="horz1" presStyleCnt="0"/>
      <dgm:spPr/>
    </dgm:pt>
    <dgm:pt modelId="{33889C6B-CE19-1446-B2E9-7DD95EADCBB7}" type="pres">
      <dgm:prSet presAssocID="{F03B45B4-07C0-6A43-93A8-DFC0903960A5}" presName="tx1" presStyleLbl="revTx" presStyleIdx="1" presStyleCnt="3"/>
      <dgm:spPr/>
    </dgm:pt>
    <dgm:pt modelId="{81D9E5FE-DDC6-604D-B053-98DFCE0A5FAC}" type="pres">
      <dgm:prSet presAssocID="{F03B45B4-07C0-6A43-93A8-DFC0903960A5}" presName="vert1" presStyleCnt="0"/>
      <dgm:spPr/>
    </dgm:pt>
    <dgm:pt modelId="{668A1973-F399-2344-9E4E-3929593DDEF0}" type="pres">
      <dgm:prSet presAssocID="{67442DFA-F45E-7641-813C-6065E1CC948A}" presName="vertSpace2a" presStyleCnt="0"/>
      <dgm:spPr/>
    </dgm:pt>
    <dgm:pt modelId="{E9F75B3F-DCC6-C04C-A117-2460DDE9C4B8}" type="pres">
      <dgm:prSet presAssocID="{67442DFA-F45E-7641-813C-6065E1CC948A}" presName="horz2" presStyleCnt="0"/>
      <dgm:spPr/>
    </dgm:pt>
    <dgm:pt modelId="{BD47FB97-7CC6-E540-951C-471FE1615D36}" type="pres">
      <dgm:prSet presAssocID="{67442DFA-F45E-7641-813C-6065E1CC948A}" presName="horzSpace2" presStyleCnt="0"/>
      <dgm:spPr/>
    </dgm:pt>
    <dgm:pt modelId="{7292439F-FB89-3D4C-905F-30681D2DD97F}" type="pres">
      <dgm:prSet presAssocID="{67442DFA-F45E-7641-813C-6065E1CC948A}" presName="tx2" presStyleLbl="revTx" presStyleIdx="2" presStyleCnt="3"/>
      <dgm:spPr/>
    </dgm:pt>
    <dgm:pt modelId="{062D76A2-194B-A747-B070-231D15050D93}" type="pres">
      <dgm:prSet presAssocID="{67442DFA-F45E-7641-813C-6065E1CC948A}" presName="vert2" presStyleCnt="0"/>
      <dgm:spPr/>
    </dgm:pt>
    <dgm:pt modelId="{42173905-FAE4-964E-8C34-FC71CF4ECC55}" type="pres">
      <dgm:prSet presAssocID="{67442DFA-F45E-7641-813C-6065E1CC948A}" presName="thinLine2b" presStyleLbl="callout" presStyleIdx="0" presStyleCnt="1"/>
      <dgm:spPr/>
    </dgm:pt>
    <dgm:pt modelId="{11053A64-C448-EF4B-B22D-F58E9A9A13C1}" type="pres">
      <dgm:prSet presAssocID="{67442DFA-F45E-7641-813C-6065E1CC948A}" presName="vertSpace2b" presStyleCnt="0"/>
      <dgm:spPr/>
    </dgm:pt>
  </dgm:ptLst>
  <dgm:cxnLst>
    <dgm:cxn modelId="{CCEE1801-F248-2D4F-A9B6-24CFDF4D148A}" type="presOf" srcId="{A5A92CAB-1651-4F0C-9216-8B4A61362BF5}" destId="{76ED009C-E8A5-AF42-B1F6-C5322BDF0F63}" srcOrd="0" destOrd="0" presId="urn:microsoft.com/office/officeart/2008/layout/LinedList"/>
    <dgm:cxn modelId="{21C61E7B-62C4-0043-AA78-9F9F4E44B092}" type="presOf" srcId="{67442DFA-F45E-7641-813C-6065E1CC948A}" destId="{7292439F-FB89-3D4C-905F-30681D2DD97F}" srcOrd="0" destOrd="0" presId="urn:microsoft.com/office/officeart/2008/layout/LinedList"/>
    <dgm:cxn modelId="{4A1E4793-D950-6F4B-9E38-468BCA7E7277}" type="presOf" srcId="{6F58E9C3-B00E-401C-AB53-C53BADDFFC33}" destId="{75C46D71-E946-8A47-87BE-BB720FCE02C2}" srcOrd="0" destOrd="0" presId="urn:microsoft.com/office/officeart/2008/layout/LinedList"/>
    <dgm:cxn modelId="{1E1102CB-24EB-494D-88E0-72E515B64511}" srcId="{F03B45B4-07C0-6A43-93A8-DFC0903960A5}" destId="{67442DFA-F45E-7641-813C-6065E1CC948A}" srcOrd="0" destOrd="0" parTransId="{614A61AF-9199-364D-B02C-FB2D5E173DA5}" sibTransId="{D221DC4B-5140-0C41-A7CD-18F8ACFA6AAE}"/>
    <dgm:cxn modelId="{5D3070E2-16A3-A140-ABEB-94B65DEBC58F}" srcId="{A5A92CAB-1651-4F0C-9216-8B4A61362BF5}" destId="{F03B45B4-07C0-6A43-93A8-DFC0903960A5}" srcOrd="1" destOrd="0" parTransId="{E27A40A0-AD21-7346-A380-6EB3E2B0D06B}" sibTransId="{1857EF9F-3D2E-E14A-BF96-C6EC8C8278F8}"/>
    <dgm:cxn modelId="{EED2FBE6-D731-440E-BFAE-9AAB9347B595}" srcId="{A5A92CAB-1651-4F0C-9216-8B4A61362BF5}" destId="{6F58E9C3-B00E-401C-AB53-C53BADDFFC33}" srcOrd="0" destOrd="0" parTransId="{3000D95D-6FA3-4DCA-9A7B-3EBF0352CCC1}" sibTransId="{51FCDFCB-80FB-4658-976E-B91F22570A47}"/>
    <dgm:cxn modelId="{BFC51AFA-7206-5B45-8A9F-5ACE5D11571E}" type="presOf" srcId="{F03B45B4-07C0-6A43-93A8-DFC0903960A5}" destId="{33889C6B-CE19-1446-B2E9-7DD95EADCBB7}" srcOrd="0" destOrd="0" presId="urn:microsoft.com/office/officeart/2008/layout/LinedList"/>
    <dgm:cxn modelId="{B7445661-1541-044B-AA3D-B1CE34CC5BB5}" type="presParOf" srcId="{76ED009C-E8A5-AF42-B1F6-C5322BDF0F63}" destId="{97873AEC-8254-4D42-B34A-674A51CC6E71}" srcOrd="0" destOrd="0" presId="urn:microsoft.com/office/officeart/2008/layout/LinedList"/>
    <dgm:cxn modelId="{4920BEFC-751A-0D41-AD50-E1F06DE7CABF}" type="presParOf" srcId="{76ED009C-E8A5-AF42-B1F6-C5322BDF0F63}" destId="{538A8682-49A4-BF47-B0F3-33D40F6B4448}" srcOrd="1" destOrd="0" presId="urn:microsoft.com/office/officeart/2008/layout/LinedList"/>
    <dgm:cxn modelId="{852C079E-C95D-4F4E-BCF8-E82479E00959}" type="presParOf" srcId="{538A8682-49A4-BF47-B0F3-33D40F6B4448}" destId="{75C46D71-E946-8A47-87BE-BB720FCE02C2}" srcOrd="0" destOrd="0" presId="urn:microsoft.com/office/officeart/2008/layout/LinedList"/>
    <dgm:cxn modelId="{C6965CE8-45ED-6441-89AD-A46FB791B0F0}" type="presParOf" srcId="{538A8682-49A4-BF47-B0F3-33D40F6B4448}" destId="{CFA4039C-CBAD-8D44-9C06-DC58898BA537}" srcOrd="1" destOrd="0" presId="urn:microsoft.com/office/officeart/2008/layout/LinedList"/>
    <dgm:cxn modelId="{32254407-3551-6E48-BD43-2455DB19F604}" type="presParOf" srcId="{76ED009C-E8A5-AF42-B1F6-C5322BDF0F63}" destId="{5B5207BE-5B48-014B-9E8E-71A29A150EA8}" srcOrd="2" destOrd="0" presId="urn:microsoft.com/office/officeart/2008/layout/LinedList"/>
    <dgm:cxn modelId="{B3D832E5-3C67-1147-827A-6C81B074D8C5}" type="presParOf" srcId="{76ED009C-E8A5-AF42-B1F6-C5322BDF0F63}" destId="{08995D8C-595C-454D-AD9F-CF1BD5AC1EF9}" srcOrd="3" destOrd="0" presId="urn:microsoft.com/office/officeart/2008/layout/LinedList"/>
    <dgm:cxn modelId="{3F35F178-4C6F-E74B-ADEA-0CD445E8B860}" type="presParOf" srcId="{08995D8C-595C-454D-AD9F-CF1BD5AC1EF9}" destId="{33889C6B-CE19-1446-B2E9-7DD95EADCBB7}" srcOrd="0" destOrd="0" presId="urn:microsoft.com/office/officeart/2008/layout/LinedList"/>
    <dgm:cxn modelId="{9BEC8599-DC70-3146-9809-08FCA02FC3F4}" type="presParOf" srcId="{08995D8C-595C-454D-AD9F-CF1BD5AC1EF9}" destId="{81D9E5FE-DDC6-604D-B053-98DFCE0A5FAC}" srcOrd="1" destOrd="0" presId="urn:microsoft.com/office/officeart/2008/layout/LinedList"/>
    <dgm:cxn modelId="{675791B7-DEF0-3947-96A8-2051BD3F0DB2}" type="presParOf" srcId="{81D9E5FE-DDC6-604D-B053-98DFCE0A5FAC}" destId="{668A1973-F399-2344-9E4E-3929593DDEF0}" srcOrd="0" destOrd="0" presId="urn:microsoft.com/office/officeart/2008/layout/LinedList"/>
    <dgm:cxn modelId="{9DBC3BEC-370B-D74B-B701-8B09D03189BB}" type="presParOf" srcId="{81D9E5FE-DDC6-604D-B053-98DFCE0A5FAC}" destId="{E9F75B3F-DCC6-C04C-A117-2460DDE9C4B8}" srcOrd="1" destOrd="0" presId="urn:microsoft.com/office/officeart/2008/layout/LinedList"/>
    <dgm:cxn modelId="{AC90E8BD-D2FD-D149-A8A0-DEA4A8B2D2EC}" type="presParOf" srcId="{E9F75B3F-DCC6-C04C-A117-2460DDE9C4B8}" destId="{BD47FB97-7CC6-E540-951C-471FE1615D36}" srcOrd="0" destOrd="0" presId="urn:microsoft.com/office/officeart/2008/layout/LinedList"/>
    <dgm:cxn modelId="{5FFE5670-8DA0-1F4D-ABF3-ABABC7F36BED}" type="presParOf" srcId="{E9F75B3F-DCC6-C04C-A117-2460DDE9C4B8}" destId="{7292439F-FB89-3D4C-905F-30681D2DD97F}" srcOrd="1" destOrd="0" presId="urn:microsoft.com/office/officeart/2008/layout/LinedList"/>
    <dgm:cxn modelId="{7DC42BA1-2A7E-534B-86AF-45925BC68CC4}" type="presParOf" srcId="{E9F75B3F-DCC6-C04C-A117-2460DDE9C4B8}" destId="{062D76A2-194B-A747-B070-231D15050D93}" srcOrd="2" destOrd="0" presId="urn:microsoft.com/office/officeart/2008/layout/LinedList"/>
    <dgm:cxn modelId="{02672BC1-002D-FE4A-BCDF-F01354C9BA29}" type="presParOf" srcId="{81D9E5FE-DDC6-604D-B053-98DFCE0A5FAC}" destId="{42173905-FAE4-964E-8C34-FC71CF4ECC55}" srcOrd="2" destOrd="0" presId="urn:microsoft.com/office/officeart/2008/layout/LinedList"/>
    <dgm:cxn modelId="{DD860BAF-9CEE-9D49-8D16-853FC2A0AE8A}" type="presParOf" srcId="{81D9E5FE-DDC6-604D-B053-98DFCE0A5FAC}" destId="{11053A64-C448-EF4B-B22D-F58E9A9A13C1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5A92CAB-1651-4F0C-9216-8B4A61362BF5}" type="doc">
      <dgm:prSet loTypeId="urn:microsoft.com/office/officeart/2008/layout/LinedList" loCatId="list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F58E9C3-B00E-401C-AB53-C53BADDFFC33}">
      <dgm:prSet/>
      <dgm:spPr/>
      <dgm:t>
        <a:bodyPr/>
        <a:lstStyle/>
        <a:p>
          <a:r>
            <a:rPr lang="en-US" dirty="0"/>
            <a:t>There are many</a:t>
          </a:r>
        </a:p>
      </dgm:t>
    </dgm:pt>
    <dgm:pt modelId="{3000D95D-6FA3-4DCA-9A7B-3EBF0352CCC1}" type="parTrans" cxnId="{EED2FBE6-D731-440E-BFAE-9AAB9347B595}">
      <dgm:prSet/>
      <dgm:spPr/>
      <dgm:t>
        <a:bodyPr/>
        <a:lstStyle/>
        <a:p>
          <a:endParaRPr lang="en-US"/>
        </a:p>
      </dgm:t>
    </dgm:pt>
    <dgm:pt modelId="{51FCDFCB-80FB-4658-976E-B91F22570A47}" type="sibTrans" cxnId="{EED2FBE6-D731-440E-BFAE-9AAB9347B595}">
      <dgm:prSet/>
      <dgm:spPr/>
      <dgm:t>
        <a:bodyPr/>
        <a:lstStyle/>
        <a:p>
          <a:endParaRPr lang="en-US"/>
        </a:p>
      </dgm:t>
    </dgm:pt>
    <dgm:pt modelId="{E391720E-6655-41E8-99B6-73290CD55A24}">
      <dgm:prSet custT="1"/>
      <dgm:spPr/>
      <dgm:t>
        <a:bodyPr/>
        <a:lstStyle/>
        <a:p>
          <a:r>
            <a:rPr lang="en-US" sz="2000" dirty="0"/>
            <a:t>Data Linking Disclosure</a:t>
          </a:r>
        </a:p>
      </dgm:t>
    </dgm:pt>
    <dgm:pt modelId="{D7B95D30-7381-4F12-9F03-6CE57E3FE215}" type="parTrans" cxnId="{39CFD755-1ABC-4EFB-8E47-1223D156AD01}">
      <dgm:prSet/>
      <dgm:spPr/>
      <dgm:t>
        <a:bodyPr/>
        <a:lstStyle/>
        <a:p>
          <a:endParaRPr lang="en-US"/>
        </a:p>
      </dgm:t>
    </dgm:pt>
    <dgm:pt modelId="{093BAE76-E15C-49A7-9AC8-4EDBB7E490BA}" type="sibTrans" cxnId="{39CFD755-1ABC-4EFB-8E47-1223D156AD01}">
      <dgm:prSet/>
      <dgm:spPr/>
      <dgm:t>
        <a:bodyPr/>
        <a:lstStyle/>
        <a:p>
          <a:endParaRPr lang="en-US"/>
        </a:p>
      </dgm:t>
    </dgm:pt>
    <dgm:pt modelId="{67442DFA-F45E-7641-813C-6065E1CC948A}">
      <dgm:prSet custT="1"/>
      <dgm:spPr/>
      <dgm:t>
        <a:bodyPr/>
        <a:lstStyle/>
        <a:p>
          <a:r>
            <a:rPr lang="en-US" sz="2000" dirty="0"/>
            <a:t>Tinder Matching Disclosure</a:t>
          </a:r>
        </a:p>
      </dgm:t>
    </dgm:pt>
    <dgm:pt modelId="{614A61AF-9199-364D-B02C-FB2D5E173DA5}" type="parTrans" cxnId="{1E1102CB-24EB-494D-88E0-72E515B64511}">
      <dgm:prSet/>
      <dgm:spPr/>
      <dgm:t>
        <a:bodyPr/>
        <a:lstStyle/>
        <a:p>
          <a:endParaRPr lang="en-US"/>
        </a:p>
      </dgm:t>
    </dgm:pt>
    <dgm:pt modelId="{D221DC4B-5140-0C41-A7CD-18F8ACFA6AAE}" type="sibTrans" cxnId="{1E1102CB-24EB-494D-88E0-72E515B64511}">
      <dgm:prSet/>
      <dgm:spPr/>
      <dgm:t>
        <a:bodyPr/>
        <a:lstStyle/>
        <a:p>
          <a:endParaRPr lang="en-US"/>
        </a:p>
      </dgm:t>
    </dgm:pt>
    <dgm:pt modelId="{F03B45B4-07C0-6A43-93A8-DFC0903960A5}">
      <dgm:prSet/>
      <dgm:spPr/>
      <dgm:t>
        <a:bodyPr/>
        <a:lstStyle/>
        <a:p>
          <a:endParaRPr lang="en-US" dirty="0"/>
        </a:p>
      </dgm:t>
    </dgm:pt>
    <dgm:pt modelId="{E27A40A0-AD21-7346-A380-6EB3E2B0D06B}" type="parTrans" cxnId="{5D3070E2-16A3-A140-ABEB-94B65DEBC58F}">
      <dgm:prSet/>
      <dgm:spPr/>
      <dgm:t>
        <a:bodyPr/>
        <a:lstStyle/>
        <a:p>
          <a:endParaRPr lang="en-US"/>
        </a:p>
      </dgm:t>
    </dgm:pt>
    <dgm:pt modelId="{1857EF9F-3D2E-E14A-BF96-C6EC8C8278F8}" type="sibTrans" cxnId="{5D3070E2-16A3-A140-ABEB-94B65DEBC58F}">
      <dgm:prSet/>
      <dgm:spPr/>
      <dgm:t>
        <a:bodyPr/>
        <a:lstStyle/>
        <a:p>
          <a:endParaRPr lang="en-US"/>
        </a:p>
      </dgm:t>
    </dgm:pt>
    <dgm:pt modelId="{76ED009C-E8A5-AF42-B1F6-C5322BDF0F63}" type="pres">
      <dgm:prSet presAssocID="{A5A92CAB-1651-4F0C-9216-8B4A61362BF5}" presName="vert0" presStyleCnt="0">
        <dgm:presLayoutVars>
          <dgm:dir/>
          <dgm:animOne val="branch"/>
          <dgm:animLvl val="lvl"/>
        </dgm:presLayoutVars>
      </dgm:prSet>
      <dgm:spPr/>
    </dgm:pt>
    <dgm:pt modelId="{97873AEC-8254-4D42-B34A-674A51CC6E71}" type="pres">
      <dgm:prSet presAssocID="{6F58E9C3-B00E-401C-AB53-C53BADDFFC33}" presName="thickLine" presStyleLbl="alignNode1" presStyleIdx="0" presStyleCnt="2"/>
      <dgm:spPr/>
    </dgm:pt>
    <dgm:pt modelId="{538A8682-49A4-BF47-B0F3-33D40F6B4448}" type="pres">
      <dgm:prSet presAssocID="{6F58E9C3-B00E-401C-AB53-C53BADDFFC33}" presName="horz1" presStyleCnt="0"/>
      <dgm:spPr/>
    </dgm:pt>
    <dgm:pt modelId="{75C46D71-E946-8A47-87BE-BB720FCE02C2}" type="pres">
      <dgm:prSet presAssocID="{6F58E9C3-B00E-401C-AB53-C53BADDFFC33}" presName="tx1" presStyleLbl="revTx" presStyleIdx="0" presStyleCnt="4" custScaleX="500000"/>
      <dgm:spPr/>
    </dgm:pt>
    <dgm:pt modelId="{CFA4039C-CBAD-8D44-9C06-DC58898BA537}" type="pres">
      <dgm:prSet presAssocID="{6F58E9C3-B00E-401C-AB53-C53BADDFFC33}" presName="vert1" presStyleCnt="0"/>
      <dgm:spPr/>
    </dgm:pt>
    <dgm:pt modelId="{5B5207BE-5B48-014B-9E8E-71A29A150EA8}" type="pres">
      <dgm:prSet presAssocID="{F03B45B4-07C0-6A43-93A8-DFC0903960A5}" presName="thickLine" presStyleLbl="alignNode1" presStyleIdx="1" presStyleCnt="2"/>
      <dgm:spPr/>
    </dgm:pt>
    <dgm:pt modelId="{08995D8C-595C-454D-AD9F-CF1BD5AC1EF9}" type="pres">
      <dgm:prSet presAssocID="{F03B45B4-07C0-6A43-93A8-DFC0903960A5}" presName="horz1" presStyleCnt="0"/>
      <dgm:spPr/>
    </dgm:pt>
    <dgm:pt modelId="{33889C6B-CE19-1446-B2E9-7DD95EADCBB7}" type="pres">
      <dgm:prSet presAssocID="{F03B45B4-07C0-6A43-93A8-DFC0903960A5}" presName="tx1" presStyleLbl="revTx" presStyleIdx="1" presStyleCnt="4"/>
      <dgm:spPr/>
    </dgm:pt>
    <dgm:pt modelId="{81D9E5FE-DDC6-604D-B053-98DFCE0A5FAC}" type="pres">
      <dgm:prSet presAssocID="{F03B45B4-07C0-6A43-93A8-DFC0903960A5}" presName="vert1" presStyleCnt="0"/>
      <dgm:spPr/>
    </dgm:pt>
    <dgm:pt modelId="{668A1973-F399-2344-9E4E-3929593DDEF0}" type="pres">
      <dgm:prSet presAssocID="{67442DFA-F45E-7641-813C-6065E1CC948A}" presName="vertSpace2a" presStyleCnt="0"/>
      <dgm:spPr/>
    </dgm:pt>
    <dgm:pt modelId="{E9F75B3F-DCC6-C04C-A117-2460DDE9C4B8}" type="pres">
      <dgm:prSet presAssocID="{67442DFA-F45E-7641-813C-6065E1CC948A}" presName="horz2" presStyleCnt="0"/>
      <dgm:spPr/>
    </dgm:pt>
    <dgm:pt modelId="{BD47FB97-7CC6-E540-951C-471FE1615D36}" type="pres">
      <dgm:prSet presAssocID="{67442DFA-F45E-7641-813C-6065E1CC948A}" presName="horzSpace2" presStyleCnt="0"/>
      <dgm:spPr/>
    </dgm:pt>
    <dgm:pt modelId="{7292439F-FB89-3D4C-905F-30681D2DD97F}" type="pres">
      <dgm:prSet presAssocID="{67442DFA-F45E-7641-813C-6065E1CC948A}" presName="tx2" presStyleLbl="revTx" presStyleIdx="2" presStyleCnt="4"/>
      <dgm:spPr/>
    </dgm:pt>
    <dgm:pt modelId="{062D76A2-194B-A747-B070-231D15050D93}" type="pres">
      <dgm:prSet presAssocID="{67442DFA-F45E-7641-813C-6065E1CC948A}" presName="vert2" presStyleCnt="0"/>
      <dgm:spPr/>
    </dgm:pt>
    <dgm:pt modelId="{42173905-FAE4-964E-8C34-FC71CF4ECC55}" type="pres">
      <dgm:prSet presAssocID="{67442DFA-F45E-7641-813C-6065E1CC948A}" presName="thinLine2b" presStyleLbl="callout" presStyleIdx="0" presStyleCnt="2"/>
      <dgm:spPr/>
    </dgm:pt>
    <dgm:pt modelId="{11053A64-C448-EF4B-B22D-F58E9A9A13C1}" type="pres">
      <dgm:prSet presAssocID="{67442DFA-F45E-7641-813C-6065E1CC948A}" presName="vertSpace2b" presStyleCnt="0"/>
      <dgm:spPr/>
    </dgm:pt>
    <dgm:pt modelId="{135592AC-2B6E-BF4C-B354-AD3AE642E55C}" type="pres">
      <dgm:prSet presAssocID="{E391720E-6655-41E8-99B6-73290CD55A24}" presName="horz2" presStyleCnt="0"/>
      <dgm:spPr/>
    </dgm:pt>
    <dgm:pt modelId="{174D112A-7B47-A94A-9402-DD43D0227A41}" type="pres">
      <dgm:prSet presAssocID="{E391720E-6655-41E8-99B6-73290CD55A24}" presName="horzSpace2" presStyleCnt="0"/>
      <dgm:spPr/>
    </dgm:pt>
    <dgm:pt modelId="{EF6DF636-FCE6-7C49-9C58-45FF6D10ECDC}" type="pres">
      <dgm:prSet presAssocID="{E391720E-6655-41E8-99B6-73290CD55A24}" presName="tx2" presStyleLbl="revTx" presStyleIdx="3" presStyleCnt="4"/>
      <dgm:spPr/>
    </dgm:pt>
    <dgm:pt modelId="{05F556BC-492A-3D41-969D-BB896CDF1DD6}" type="pres">
      <dgm:prSet presAssocID="{E391720E-6655-41E8-99B6-73290CD55A24}" presName="vert2" presStyleCnt="0"/>
      <dgm:spPr/>
    </dgm:pt>
    <dgm:pt modelId="{7547F73E-9AD7-3547-A1ED-C38DB0E2994E}" type="pres">
      <dgm:prSet presAssocID="{E391720E-6655-41E8-99B6-73290CD55A24}" presName="thinLine2b" presStyleLbl="callout" presStyleIdx="1" presStyleCnt="2"/>
      <dgm:spPr/>
    </dgm:pt>
    <dgm:pt modelId="{AB9E797E-6FCD-D242-8D88-492C877E3787}" type="pres">
      <dgm:prSet presAssocID="{E391720E-6655-41E8-99B6-73290CD55A24}" presName="vertSpace2b" presStyleCnt="0"/>
      <dgm:spPr/>
    </dgm:pt>
  </dgm:ptLst>
  <dgm:cxnLst>
    <dgm:cxn modelId="{CCEE1801-F248-2D4F-A9B6-24CFDF4D148A}" type="presOf" srcId="{A5A92CAB-1651-4F0C-9216-8B4A61362BF5}" destId="{76ED009C-E8A5-AF42-B1F6-C5322BDF0F63}" srcOrd="0" destOrd="0" presId="urn:microsoft.com/office/officeart/2008/layout/LinedList"/>
    <dgm:cxn modelId="{39CFD755-1ABC-4EFB-8E47-1223D156AD01}" srcId="{F03B45B4-07C0-6A43-93A8-DFC0903960A5}" destId="{E391720E-6655-41E8-99B6-73290CD55A24}" srcOrd="1" destOrd="0" parTransId="{D7B95D30-7381-4F12-9F03-6CE57E3FE215}" sibTransId="{093BAE76-E15C-49A7-9AC8-4EDBB7E490BA}"/>
    <dgm:cxn modelId="{21C61E7B-62C4-0043-AA78-9F9F4E44B092}" type="presOf" srcId="{67442DFA-F45E-7641-813C-6065E1CC948A}" destId="{7292439F-FB89-3D4C-905F-30681D2DD97F}" srcOrd="0" destOrd="0" presId="urn:microsoft.com/office/officeart/2008/layout/LinedList"/>
    <dgm:cxn modelId="{A563CD7C-A927-F445-80DC-DA64168F04A3}" type="presOf" srcId="{E391720E-6655-41E8-99B6-73290CD55A24}" destId="{EF6DF636-FCE6-7C49-9C58-45FF6D10ECDC}" srcOrd="0" destOrd="0" presId="urn:microsoft.com/office/officeart/2008/layout/LinedList"/>
    <dgm:cxn modelId="{4A1E4793-D950-6F4B-9E38-468BCA7E7277}" type="presOf" srcId="{6F58E9C3-B00E-401C-AB53-C53BADDFFC33}" destId="{75C46D71-E946-8A47-87BE-BB720FCE02C2}" srcOrd="0" destOrd="0" presId="urn:microsoft.com/office/officeart/2008/layout/LinedList"/>
    <dgm:cxn modelId="{1E1102CB-24EB-494D-88E0-72E515B64511}" srcId="{F03B45B4-07C0-6A43-93A8-DFC0903960A5}" destId="{67442DFA-F45E-7641-813C-6065E1CC948A}" srcOrd="0" destOrd="0" parTransId="{614A61AF-9199-364D-B02C-FB2D5E173DA5}" sibTransId="{D221DC4B-5140-0C41-A7CD-18F8ACFA6AAE}"/>
    <dgm:cxn modelId="{5D3070E2-16A3-A140-ABEB-94B65DEBC58F}" srcId="{A5A92CAB-1651-4F0C-9216-8B4A61362BF5}" destId="{F03B45B4-07C0-6A43-93A8-DFC0903960A5}" srcOrd="1" destOrd="0" parTransId="{E27A40A0-AD21-7346-A380-6EB3E2B0D06B}" sibTransId="{1857EF9F-3D2E-E14A-BF96-C6EC8C8278F8}"/>
    <dgm:cxn modelId="{EED2FBE6-D731-440E-BFAE-9AAB9347B595}" srcId="{A5A92CAB-1651-4F0C-9216-8B4A61362BF5}" destId="{6F58E9C3-B00E-401C-AB53-C53BADDFFC33}" srcOrd="0" destOrd="0" parTransId="{3000D95D-6FA3-4DCA-9A7B-3EBF0352CCC1}" sibTransId="{51FCDFCB-80FB-4658-976E-B91F22570A47}"/>
    <dgm:cxn modelId="{BFC51AFA-7206-5B45-8A9F-5ACE5D11571E}" type="presOf" srcId="{F03B45B4-07C0-6A43-93A8-DFC0903960A5}" destId="{33889C6B-CE19-1446-B2E9-7DD95EADCBB7}" srcOrd="0" destOrd="0" presId="urn:microsoft.com/office/officeart/2008/layout/LinedList"/>
    <dgm:cxn modelId="{B7445661-1541-044B-AA3D-B1CE34CC5BB5}" type="presParOf" srcId="{76ED009C-E8A5-AF42-B1F6-C5322BDF0F63}" destId="{97873AEC-8254-4D42-B34A-674A51CC6E71}" srcOrd="0" destOrd="0" presId="urn:microsoft.com/office/officeart/2008/layout/LinedList"/>
    <dgm:cxn modelId="{4920BEFC-751A-0D41-AD50-E1F06DE7CABF}" type="presParOf" srcId="{76ED009C-E8A5-AF42-B1F6-C5322BDF0F63}" destId="{538A8682-49A4-BF47-B0F3-33D40F6B4448}" srcOrd="1" destOrd="0" presId="urn:microsoft.com/office/officeart/2008/layout/LinedList"/>
    <dgm:cxn modelId="{852C079E-C95D-4F4E-BCF8-E82479E00959}" type="presParOf" srcId="{538A8682-49A4-BF47-B0F3-33D40F6B4448}" destId="{75C46D71-E946-8A47-87BE-BB720FCE02C2}" srcOrd="0" destOrd="0" presId="urn:microsoft.com/office/officeart/2008/layout/LinedList"/>
    <dgm:cxn modelId="{C6965CE8-45ED-6441-89AD-A46FB791B0F0}" type="presParOf" srcId="{538A8682-49A4-BF47-B0F3-33D40F6B4448}" destId="{CFA4039C-CBAD-8D44-9C06-DC58898BA537}" srcOrd="1" destOrd="0" presId="urn:microsoft.com/office/officeart/2008/layout/LinedList"/>
    <dgm:cxn modelId="{32254407-3551-6E48-BD43-2455DB19F604}" type="presParOf" srcId="{76ED009C-E8A5-AF42-B1F6-C5322BDF0F63}" destId="{5B5207BE-5B48-014B-9E8E-71A29A150EA8}" srcOrd="2" destOrd="0" presId="urn:microsoft.com/office/officeart/2008/layout/LinedList"/>
    <dgm:cxn modelId="{B3D832E5-3C67-1147-827A-6C81B074D8C5}" type="presParOf" srcId="{76ED009C-E8A5-AF42-B1F6-C5322BDF0F63}" destId="{08995D8C-595C-454D-AD9F-CF1BD5AC1EF9}" srcOrd="3" destOrd="0" presId="urn:microsoft.com/office/officeart/2008/layout/LinedList"/>
    <dgm:cxn modelId="{3F35F178-4C6F-E74B-ADEA-0CD445E8B860}" type="presParOf" srcId="{08995D8C-595C-454D-AD9F-CF1BD5AC1EF9}" destId="{33889C6B-CE19-1446-B2E9-7DD95EADCBB7}" srcOrd="0" destOrd="0" presId="urn:microsoft.com/office/officeart/2008/layout/LinedList"/>
    <dgm:cxn modelId="{9BEC8599-DC70-3146-9809-08FCA02FC3F4}" type="presParOf" srcId="{08995D8C-595C-454D-AD9F-CF1BD5AC1EF9}" destId="{81D9E5FE-DDC6-604D-B053-98DFCE0A5FAC}" srcOrd="1" destOrd="0" presId="urn:microsoft.com/office/officeart/2008/layout/LinedList"/>
    <dgm:cxn modelId="{675791B7-DEF0-3947-96A8-2051BD3F0DB2}" type="presParOf" srcId="{81D9E5FE-DDC6-604D-B053-98DFCE0A5FAC}" destId="{668A1973-F399-2344-9E4E-3929593DDEF0}" srcOrd="0" destOrd="0" presId="urn:microsoft.com/office/officeart/2008/layout/LinedList"/>
    <dgm:cxn modelId="{9DBC3BEC-370B-D74B-B701-8B09D03189BB}" type="presParOf" srcId="{81D9E5FE-DDC6-604D-B053-98DFCE0A5FAC}" destId="{E9F75B3F-DCC6-C04C-A117-2460DDE9C4B8}" srcOrd="1" destOrd="0" presId="urn:microsoft.com/office/officeart/2008/layout/LinedList"/>
    <dgm:cxn modelId="{AC90E8BD-D2FD-D149-A8A0-DEA4A8B2D2EC}" type="presParOf" srcId="{E9F75B3F-DCC6-C04C-A117-2460DDE9C4B8}" destId="{BD47FB97-7CC6-E540-951C-471FE1615D36}" srcOrd="0" destOrd="0" presId="urn:microsoft.com/office/officeart/2008/layout/LinedList"/>
    <dgm:cxn modelId="{5FFE5670-8DA0-1F4D-ABF3-ABABC7F36BED}" type="presParOf" srcId="{E9F75B3F-DCC6-C04C-A117-2460DDE9C4B8}" destId="{7292439F-FB89-3D4C-905F-30681D2DD97F}" srcOrd="1" destOrd="0" presId="urn:microsoft.com/office/officeart/2008/layout/LinedList"/>
    <dgm:cxn modelId="{7DC42BA1-2A7E-534B-86AF-45925BC68CC4}" type="presParOf" srcId="{E9F75B3F-DCC6-C04C-A117-2460DDE9C4B8}" destId="{062D76A2-194B-A747-B070-231D15050D93}" srcOrd="2" destOrd="0" presId="urn:microsoft.com/office/officeart/2008/layout/LinedList"/>
    <dgm:cxn modelId="{02672BC1-002D-FE4A-BCDF-F01354C9BA29}" type="presParOf" srcId="{81D9E5FE-DDC6-604D-B053-98DFCE0A5FAC}" destId="{42173905-FAE4-964E-8C34-FC71CF4ECC55}" srcOrd="2" destOrd="0" presId="urn:microsoft.com/office/officeart/2008/layout/LinedList"/>
    <dgm:cxn modelId="{DD860BAF-9CEE-9D49-8D16-853FC2A0AE8A}" type="presParOf" srcId="{81D9E5FE-DDC6-604D-B053-98DFCE0A5FAC}" destId="{11053A64-C448-EF4B-B22D-F58E9A9A13C1}" srcOrd="3" destOrd="0" presId="urn:microsoft.com/office/officeart/2008/layout/LinedList"/>
    <dgm:cxn modelId="{244808F7-1C9C-D84C-8A62-17AFF1C21794}" type="presParOf" srcId="{81D9E5FE-DDC6-604D-B053-98DFCE0A5FAC}" destId="{135592AC-2B6E-BF4C-B354-AD3AE642E55C}" srcOrd="4" destOrd="0" presId="urn:microsoft.com/office/officeart/2008/layout/LinedList"/>
    <dgm:cxn modelId="{AC59E8D7-C548-BF4F-9BE7-00F3B23C55CE}" type="presParOf" srcId="{135592AC-2B6E-BF4C-B354-AD3AE642E55C}" destId="{174D112A-7B47-A94A-9402-DD43D0227A41}" srcOrd="0" destOrd="0" presId="urn:microsoft.com/office/officeart/2008/layout/LinedList"/>
    <dgm:cxn modelId="{E359FEAD-3252-034B-A3D2-BF376C577900}" type="presParOf" srcId="{135592AC-2B6E-BF4C-B354-AD3AE642E55C}" destId="{EF6DF636-FCE6-7C49-9C58-45FF6D10ECDC}" srcOrd="1" destOrd="0" presId="urn:microsoft.com/office/officeart/2008/layout/LinedList"/>
    <dgm:cxn modelId="{75FCB467-C6E2-5A44-A550-DFD52F5FAAF6}" type="presParOf" srcId="{135592AC-2B6E-BF4C-B354-AD3AE642E55C}" destId="{05F556BC-492A-3D41-969D-BB896CDF1DD6}" srcOrd="2" destOrd="0" presId="urn:microsoft.com/office/officeart/2008/layout/LinedList"/>
    <dgm:cxn modelId="{51B2D5F7-03C8-AE42-8000-648D1E36DDE4}" type="presParOf" srcId="{81D9E5FE-DDC6-604D-B053-98DFCE0A5FAC}" destId="{7547F73E-9AD7-3547-A1ED-C38DB0E2994E}" srcOrd="5" destOrd="0" presId="urn:microsoft.com/office/officeart/2008/layout/LinedList"/>
    <dgm:cxn modelId="{D1A4B604-CC60-C344-A2F9-1CEA7D13BA6B}" type="presParOf" srcId="{81D9E5FE-DDC6-604D-B053-98DFCE0A5FAC}" destId="{AB9E797E-6FCD-D242-8D88-492C877E3787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BE24F1D-6496-4736-BAD6-E934C7C0B998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8BBC2AF-13C8-4E81-82F7-D98A2C4AB4F3}">
      <dgm:prSet custT="1"/>
      <dgm:spPr/>
      <dgm:t>
        <a:bodyPr/>
        <a:lstStyle/>
        <a:p>
          <a:r>
            <a:rPr lang="en-US" sz="2000" dirty="0"/>
            <a:t>Decompose application processes</a:t>
          </a:r>
        </a:p>
      </dgm:t>
    </dgm:pt>
    <dgm:pt modelId="{61761003-B7D3-4C1A-B82B-7E2B967950EF}" type="parTrans" cxnId="{D8CE41E8-984F-45BA-981B-DE2F8CA5FCB3}">
      <dgm:prSet/>
      <dgm:spPr/>
      <dgm:t>
        <a:bodyPr/>
        <a:lstStyle/>
        <a:p>
          <a:endParaRPr lang="en-US"/>
        </a:p>
      </dgm:t>
    </dgm:pt>
    <dgm:pt modelId="{034FF72E-CAD2-45A1-95EC-D950F1D7B89E}" type="sibTrans" cxnId="{D8CE41E8-984F-45BA-981B-DE2F8CA5FCB3}">
      <dgm:prSet/>
      <dgm:spPr/>
      <dgm:t>
        <a:bodyPr/>
        <a:lstStyle/>
        <a:p>
          <a:endParaRPr lang="en-US"/>
        </a:p>
      </dgm:t>
    </dgm:pt>
    <dgm:pt modelId="{1029BA88-C04E-864D-995D-FC8D838BE605}">
      <dgm:prSet custT="1"/>
      <dgm:spPr/>
      <dgm:t>
        <a:bodyPr/>
        <a:lstStyle/>
        <a:p>
          <a:r>
            <a:rPr lang="en-US" sz="2000" dirty="0"/>
            <a:t>Understand data flow</a:t>
          </a:r>
        </a:p>
      </dgm:t>
    </dgm:pt>
    <dgm:pt modelId="{B8A2F0D3-812B-4C46-B907-F19EFA77116E}" type="parTrans" cxnId="{B70DA26D-F872-8F42-9E10-DB091739A90B}">
      <dgm:prSet/>
      <dgm:spPr/>
      <dgm:t>
        <a:bodyPr/>
        <a:lstStyle/>
        <a:p>
          <a:endParaRPr lang="en-US"/>
        </a:p>
      </dgm:t>
    </dgm:pt>
    <dgm:pt modelId="{A7FD32BE-0032-7C42-8496-9072BC6A74C9}" type="sibTrans" cxnId="{B70DA26D-F872-8F42-9E10-DB091739A90B}">
      <dgm:prSet/>
      <dgm:spPr/>
      <dgm:t>
        <a:bodyPr/>
        <a:lstStyle/>
        <a:p>
          <a:endParaRPr lang="en-US"/>
        </a:p>
      </dgm:t>
    </dgm:pt>
    <dgm:pt modelId="{B7CE8A06-6C17-6F43-A8D7-A484D5959D78}">
      <dgm:prSet custT="1"/>
      <dgm:spPr/>
      <dgm:t>
        <a:bodyPr/>
        <a:lstStyle/>
        <a:p>
          <a:r>
            <a:rPr lang="en-US" sz="2000" dirty="0"/>
            <a:t>Apply STRIDE to each step of the way</a:t>
          </a:r>
        </a:p>
      </dgm:t>
    </dgm:pt>
    <dgm:pt modelId="{9B1B76EC-2896-E54B-AD80-C958299B0299}" type="parTrans" cxnId="{979B1FFB-1877-0245-9F84-448A05035BA0}">
      <dgm:prSet/>
      <dgm:spPr/>
      <dgm:t>
        <a:bodyPr/>
        <a:lstStyle/>
        <a:p>
          <a:endParaRPr lang="en-US"/>
        </a:p>
      </dgm:t>
    </dgm:pt>
    <dgm:pt modelId="{2B912519-BECF-544B-8E8B-8910DC71A57E}" type="sibTrans" cxnId="{979B1FFB-1877-0245-9F84-448A05035BA0}">
      <dgm:prSet/>
      <dgm:spPr/>
      <dgm:t>
        <a:bodyPr/>
        <a:lstStyle/>
        <a:p>
          <a:endParaRPr lang="en-US"/>
        </a:p>
      </dgm:t>
    </dgm:pt>
    <dgm:pt modelId="{FEEA632D-5E71-A144-8C7D-5529A418C54F}" type="pres">
      <dgm:prSet presAssocID="{4BE24F1D-6496-4736-BAD6-E934C7C0B998}" presName="vert0" presStyleCnt="0">
        <dgm:presLayoutVars>
          <dgm:dir/>
          <dgm:animOne val="branch"/>
          <dgm:animLvl val="lvl"/>
        </dgm:presLayoutVars>
      </dgm:prSet>
      <dgm:spPr/>
    </dgm:pt>
    <dgm:pt modelId="{8D86968D-5894-CA47-BEE5-AB118D0D6464}" type="pres">
      <dgm:prSet presAssocID="{D8BBC2AF-13C8-4E81-82F7-D98A2C4AB4F3}" presName="thickLine" presStyleLbl="alignNode1" presStyleIdx="0" presStyleCnt="3"/>
      <dgm:spPr/>
    </dgm:pt>
    <dgm:pt modelId="{09998208-AF99-694D-8B4E-226A90677114}" type="pres">
      <dgm:prSet presAssocID="{D8BBC2AF-13C8-4E81-82F7-D98A2C4AB4F3}" presName="horz1" presStyleCnt="0"/>
      <dgm:spPr/>
    </dgm:pt>
    <dgm:pt modelId="{A2A9B6E4-304C-2342-A253-3523920B7EC9}" type="pres">
      <dgm:prSet presAssocID="{D8BBC2AF-13C8-4E81-82F7-D98A2C4AB4F3}" presName="tx1" presStyleLbl="revTx" presStyleIdx="0" presStyleCnt="3"/>
      <dgm:spPr/>
    </dgm:pt>
    <dgm:pt modelId="{21F5C372-7457-3D49-BB3F-1A39C5E33390}" type="pres">
      <dgm:prSet presAssocID="{D8BBC2AF-13C8-4E81-82F7-D98A2C4AB4F3}" presName="vert1" presStyleCnt="0"/>
      <dgm:spPr/>
    </dgm:pt>
    <dgm:pt modelId="{802B0BC4-3B8F-7D4D-984F-754B2D02BF68}" type="pres">
      <dgm:prSet presAssocID="{1029BA88-C04E-864D-995D-FC8D838BE605}" presName="thickLine" presStyleLbl="alignNode1" presStyleIdx="1" presStyleCnt="3"/>
      <dgm:spPr/>
    </dgm:pt>
    <dgm:pt modelId="{B65A2A98-E954-A04E-AA7C-51BCADF54633}" type="pres">
      <dgm:prSet presAssocID="{1029BA88-C04E-864D-995D-FC8D838BE605}" presName="horz1" presStyleCnt="0"/>
      <dgm:spPr/>
    </dgm:pt>
    <dgm:pt modelId="{05DBBB44-87AA-DC44-8A02-64D7FFA45801}" type="pres">
      <dgm:prSet presAssocID="{1029BA88-C04E-864D-995D-FC8D838BE605}" presName="tx1" presStyleLbl="revTx" presStyleIdx="1" presStyleCnt="3"/>
      <dgm:spPr/>
    </dgm:pt>
    <dgm:pt modelId="{C1C6E184-FA1A-B547-8DA0-8912BD047B39}" type="pres">
      <dgm:prSet presAssocID="{1029BA88-C04E-864D-995D-FC8D838BE605}" presName="vert1" presStyleCnt="0"/>
      <dgm:spPr/>
    </dgm:pt>
    <dgm:pt modelId="{4CD424C6-184E-A64A-9026-EEC5C2BB4B0D}" type="pres">
      <dgm:prSet presAssocID="{B7CE8A06-6C17-6F43-A8D7-A484D5959D78}" presName="thickLine" presStyleLbl="alignNode1" presStyleIdx="2" presStyleCnt="3"/>
      <dgm:spPr/>
    </dgm:pt>
    <dgm:pt modelId="{0CD2E685-52C6-264E-B7B2-66E01B79A2EB}" type="pres">
      <dgm:prSet presAssocID="{B7CE8A06-6C17-6F43-A8D7-A484D5959D78}" presName="horz1" presStyleCnt="0"/>
      <dgm:spPr/>
    </dgm:pt>
    <dgm:pt modelId="{6C893809-D5B5-3743-B1E2-8A916A486FB6}" type="pres">
      <dgm:prSet presAssocID="{B7CE8A06-6C17-6F43-A8D7-A484D5959D78}" presName="tx1" presStyleLbl="revTx" presStyleIdx="2" presStyleCnt="3"/>
      <dgm:spPr/>
    </dgm:pt>
    <dgm:pt modelId="{E0DEA037-A417-AF4C-9297-A98C05E49A32}" type="pres">
      <dgm:prSet presAssocID="{B7CE8A06-6C17-6F43-A8D7-A484D5959D78}" presName="vert1" presStyleCnt="0"/>
      <dgm:spPr/>
    </dgm:pt>
  </dgm:ptLst>
  <dgm:cxnLst>
    <dgm:cxn modelId="{B70DA26D-F872-8F42-9E10-DB091739A90B}" srcId="{4BE24F1D-6496-4736-BAD6-E934C7C0B998}" destId="{1029BA88-C04E-864D-995D-FC8D838BE605}" srcOrd="1" destOrd="0" parTransId="{B8A2F0D3-812B-4C46-B907-F19EFA77116E}" sibTransId="{A7FD32BE-0032-7C42-8496-9072BC6A74C9}"/>
    <dgm:cxn modelId="{FA229B97-AEC1-3A48-8783-4251F7EF5423}" type="presOf" srcId="{4BE24F1D-6496-4736-BAD6-E934C7C0B998}" destId="{FEEA632D-5E71-A144-8C7D-5529A418C54F}" srcOrd="0" destOrd="0" presId="urn:microsoft.com/office/officeart/2008/layout/LinedList"/>
    <dgm:cxn modelId="{9DEA149A-1C53-7E4C-A501-48A337278609}" type="presOf" srcId="{1029BA88-C04E-864D-995D-FC8D838BE605}" destId="{05DBBB44-87AA-DC44-8A02-64D7FFA45801}" srcOrd="0" destOrd="0" presId="urn:microsoft.com/office/officeart/2008/layout/LinedList"/>
    <dgm:cxn modelId="{ED41F39D-7B8E-664C-9C53-BD466139A522}" type="presOf" srcId="{D8BBC2AF-13C8-4E81-82F7-D98A2C4AB4F3}" destId="{A2A9B6E4-304C-2342-A253-3523920B7EC9}" srcOrd="0" destOrd="0" presId="urn:microsoft.com/office/officeart/2008/layout/LinedList"/>
    <dgm:cxn modelId="{D8CE41E8-984F-45BA-981B-DE2F8CA5FCB3}" srcId="{4BE24F1D-6496-4736-BAD6-E934C7C0B998}" destId="{D8BBC2AF-13C8-4E81-82F7-D98A2C4AB4F3}" srcOrd="0" destOrd="0" parTransId="{61761003-B7D3-4C1A-B82B-7E2B967950EF}" sibTransId="{034FF72E-CAD2-45A1-95EC-D950F1D7B89E}"/>
    <dgm:cxn modelId="{E75D4FF1-A872-AA4B-A0A7-B2165094EC52}" type="presOf" srcId="{B7CE8A06-6C17-6F43-A8D7-A484D5959D78}" destId="{6C893809-D5B5-3743-B1E2-8A916A486FB6}" srcOrd="0" destOrd="0" presId="urn:microsoft.com/office/officeart/2008/layout/LinedList"/>
    <dgm:cxn modelId="{979B1FFB-1877-0245-9F84-448A05035BA0}" srcId="{4BE24F1D-6496-4736-BAD6-E934C7C0B998}" destId="{B7CE8A06-6C17-6F43-A8D7-A484D5959D78}" srcOrd="2" destOrd="0" parTransId="{9B1B76EC-2896-E54B-AD80-C958299B0299}" sibTransId="{2B912519-BECF-544B-8E8B-8910DC71A57E}"/>
    <dgm:cxn modelId="{008CF88F-D065-ED4E-BCFC-0D02A93D7430}" type="presParOf" srcId="{FEEA632D-5E71-A144-8C7D-5529A418C54F}" destId="{8D86968D-5894-CA47-BEE5-AB118D0D6464}" srcOrd="0" destOrd="0" presId="urn:microsoft.com/office/officeart/2008/layout/LinedList"/>
    <dgm:cxn modelId="{F6A6EABA-04F7-5C40-8AB7-7EDE0777F935}" type="presParOf" srcId="{FEEA632D-5E71-A144-8C7D-5529A418C54F}" destId="{09998208-AF99-694D-8B4E-226A90677114}" srcOrd="1" destOrd="0" presId="urn:microsoft.com/office/officeart/2008/layout/LinedList"/>
    <dgm:cxn modelId="{DBDD2418-D075-B54F-8018-7E09116D2202}" type="presParOf" srcId="{09998208-AF99-694D-8B4E-226A90677114}" destId="{A2A9B6E4-304C-2342-A253-3523920B7EC9}" srcOrd="0" destOrd="0" presId="urn:microsoft.com/office/officeart/2008/layout/LinedList"/>
    <dgm:cxn modelId="{2C6D6357-0E1C-064B-ABAF-F6A5D55B0EBB}" type="presParOf" srcId="{09998208-AF99-694D-8B4E-226A90677114}" destId="{21F5C372-7457-3D49-BB3F-1A39C5E33390}" srcOrd="1" destOrd="0" presId="urn:microsoft.com/office/officeart/2008/layout/LinedList"/>
    <dgm:cxn modelId="{92ADDC91-7024-994D-ADF5-A0F69518BA35}" type="presParOf" srcId="{FEEA632D-5E71-A144-8C7D-5529A418C54F}" destId="{802B0BC4-3B8F-7D4D-984F-754B2D02BF68}" srcOrd="2" destOrd="0" presId="urn:microsoft.com/office/officeart/2008/layout/LinedList"/>
    <dgm:cxn modelId="{94674A95-BDCB-2644-B4B1-B729DABD830E}" type="presParOf" srcId="{FEEA632D-5E71-A144-8C7D-5529A418C54F}" destId="{B65A2A98-E954-A04E-AA7C-51BCADF54633}" srcOrd="3" destOrd="0" presId="urn:microsoft.com/office/officeart/2008/layout/LinedList"/>
    <dgm:cxn modelId="{9883D52B-CD58-3848-B8A6-1A6513E6AA99}" type="presParOf" srcId="{B65A2A98-E954-A04E-AA7C-51BCADF54633}" destId="{05DBBB44-87AA-DC44-8A02-64D7FFA45801}" srcOrd="0" destOrd="0" presId="urn:microsoft.com/office/officeart/2008/layout/LinedList"/>
    <dgm:cxn modelId="{F9ED931B-FABA-0546-B03B-33A48C8659CD}" type="presParOf" srcId="{B65A2A98-E954-A04E-AA7C-51BCADF54633}" destId="{C1C6E184-FA1A-B547-8DA0-8912BD047B39}" srcOrd="1" destOrd="0" presId="urn:microsoft.com/office/officeart/2008/layout/LinedList"/>
    <dgm:cxn modelId="{6D9FA462-0EA1-2F46-9F52-7AF3B94606C3}" type="presParOf" srcId="{FEEA632D-5E71-A144-8C7D-5529A418C54F}" destId="{4CD424C6-184E-A64A-9026-EEC5C2BB4B0D}" srcOrd="4" destOrd="0" presId="urn:microsoft.com/office/officeart/2008/layout/LinedList"/>
    <dgm:cxn modelId="{EA787A69-BE90-3046-B033-90EF0EAC2547}" type="presParOf" srcId="{FEEA632D-5E71-A144-8C7D-5529A418C54F}" destId="{0CD2E685-52C6-264E-B7B2-66E01B79A2EB}" srcOrd="5" destOrd="0" presId="urn:microsoft.com/office/officeart/2008/layout/LinedList"/>
    <dgm:cxn modelId="{090931E7-13A1-674D-B41C-2B1BF81869BD}" type="presParOf" srcId="{0CD2E685-52C6-264E-B7B2-66E01B79A2EB}" destId="{6C893809-D5B5-3743-B1E2-8A916A486FB6}" srcOrd="0" destOrd="0" presId="urn:microsoft.com/office/officeart/2008/layout/LinedList"/>
    <dgm:cxn modelId="{D0CB0A57-2F8A-8941-9CD1-3D4F4754A49B}" type="presParOf" srcId="{0CD2E685-52C6-264E-B7B2-66E01B79A2EB}" destId="{E0DEA037-A417-AF4C-9297-A98C05E49A3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B1750AA-69C2-43EF-A8C6-85243173F295}" type="doc">
      <dgm:prSet loTypeId="urn:microsoft.com/office/officeart/2008/layout/LinedList" loCatId="list" qsTypeId="urn:microsoft.com/office/officeart/2005/8/quickstyle/simple5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3AADC06-A64C-4F25-B0C1-4A161BBA3BE7}">
      <dgm:prSet custT="1"/>
      <dgm:spPr/>
      <dgm:t>
        <a:bodyPr/>
        <a:lstStyle/>
        <a:p>
          <a:r>
            <a:rPr lang="en-US" sz="2000" dirty="0"/>
            <a:t>Acceptance</a:t>
          </a:r>
        </a:p>
      </dgm:t>
    </dgm:pt>
    <dgm:pt modelId="{838B0D3C-75D1-4925-96E1-64B748A79A66}" type="parTrans" cxnId="{0FBC30E6-B1D6-4CA3-ACA1-BEB00D97CA8F}">
      <dgm:prSet/>
      <dgm:spPr/>
      <dgm:t>
        <a:bodyPr/>
        <a:lstStyle/>
        <a:p>
          <a:endParaRPr lang="en-US"/>
        </a:p>
      </dgm:t>
    </dgm:pt>
    <dgm:pt modelId="{FDFEF929-E8D2-4AC3-8C7B-95D3A56F1A83}" type="sibTrans" cxnId="{0FBC30E6-B1D6-4CA3-ACA1-BEB00D97CA8F}">
      <dgm:prSet/>
      <dgm:spPr/>
      <dgm:t>
        <a:bodyPr/>
        <a:lstStyle/>
        <a:p>
          <a:endParaRPr lang="en-US"/>
        </a:p>
      </dgm:t>
    </dgm:pt>
    <dgm:pt modelId="{8EC7535C-F4C6-4E87-A887-AAE40C13333F}">
      <dgm:prSet custT="1"/>
      <dgm:spPr/>
      <dgm:t>
        <a:bodyPr/>
        <a:lstStyle/>
        <a:p>
          <a:r>
            <a:rPr lang="en-US" sz="2000" dirty="0"/>
            <a:t>Avoidance</a:t>
          </a:r>
        </a:p>
      </dgm:t>
    </dgm:pt>
    <dgm:pt modelId="{F12D40EB-B536-40BA-AF46-450CFD7B4FC6}" type="parTrans" cxnId="{EB157947-99E2-418D-B75A-7DAFD4C4283D}">
      <dgm:prSet/>
      <dgm:spPr/>
      <dgm:t>
        <a:bodyPr/>
        <a:lstStyle/>
        <a:p>
          <a:endParaRPr lang="en-US"/>
        </a:p>
      </dgm:t>
    </dgm:pt>
    <dgm:pt modelId="{46772E29-83C0-435D-8F0C-47ECCE8A024D}" type="sibTrans" cxnId="{EB157947-99E2-418D-B75A-7DAFD4C4283D}">
      <dgm:prSet/>
      <dgm:spPr/>
      <dgm:t>
        <a:bodyPr/>
        <a:lstStyle/>
        <a:p>
          <a:endParaRPr lang="en-US"/>
        </a:p>
      </dgm:t>
    </dgm:pt>
    <dgm:pt modelId="{17196B02-A5DB-4703-824A-729E65DD78BB}">
      <dgm:prSet custT="1"/>
      <dgm:spPr/>
      <dgm:t>
        <a:bodyPr/>
        <a:lstStyle/>
        <a:p>
          <a:r>
            <a:rPr lang="en-US" sz="2000" dirty="0"/>
            <a:t>Transference</a:t>
          </a:r>
        </a:p>
      </dgm:t>
    </dgm:pt>
    <dgm:pt modelId="{9F658F6D-9115-4E17-BF68-E30F1A4170C8}" type="parTrans" cxnId="{9DABB277-AB54-40B5-800B-88D6BDCB9973}">
      <dgm:prSet/>
      <dgm:spPr/>
      <dgm:t>
        <a:bodyPr/>
        <a:lstStyle/>
        <a:p>
          <a:endParaRPr lang="en-US"/>
        </a:p>
      </dgm:t>
    </dgm:pt>
    <dgm:pt modelId="{EF85FBDC-F6E5-4C9C-B0A4-25304E0CDCD9}" type="sibTrans" cxnId="{9DABB277-AB54-40B5-800B-88D6BDCB9973}">
      <dgm:prSet/>
      <dgm:spPr/>
      <dgm:t>
        <a:bodyPr/>
        <a:lstStyle/>
        <a:p>
          <a:endParaRPr lang="en-US"/>
        </a:p>
      </dgm:t>
    </dgm:pt>
    <dgm:pt modelId="{F15B8F7E-30B8-44E4-903B-5FD380DB8AA7}">
      <dgm:prSet custT="1"/>
      <dgm:spPr/>
      <dgm:t>
        <a:bodyPr/>
        <a:lstStyle/>
        <a:p>
          <a:r>
            <a:rPr lang="en-US" sz="2000" dirty="0"/>
            <a:t>Mitigation/Reduction</a:t>
          </a:r>
        </a:p>
      </dgm:t>
    </dgm:pt>
    <dgm:pt modelId="{11B2CCD1-0D45-4481-900E-0185E00ABA80}" type="parTrans" cxnId="{9FA9F193-BB6F-40F3-BEAB-349D313F312E}">
      <dgm:prSet/>
      <dgm:spPr/>
      <dgm:t>
        <a:bodyPr/>
        <a:lstStyle/>
        <a:p>
          <a:endParaRPr lang="en-US"/>
        </a:p>
      </dgm:t>
    </dgm:pt>
    <dgm:pt modelId="{D7A655B9-ABD6-47DD-8832-D9332BD11938}" type="sibTrans" cxnId="{9FA9F193-BB6F-40F3-BEAB-349D313F312E}">
      <dgm:prSet/>
      <dgm:spPr/>
      <dgm:t>
        <a:bodyPr/>
        <a:lstStyle/>
        <a:p>
          <a:endParaRPr lang="en-US"/>
        </a:p>
      </dgm:t>
    </dgm:pt>
    <dgm:pt modelId="{FB0D1147-8037-AF43-95A0-016C15AE1E5E}" type="pres">
      <dgm:prSet presAssocID="{5B1750AA-69C2-43EF-A8C6-85243173F295}" presName="vert0" presStyleCnt="0">
        <dgm:presLayoutVars>
          <dgm:dir/>
          <dgm:animOne val="branch"/>
          <dgm:animLvl val="lvl"/>
        </dgm:presLayoutVars>
      </dgm:prSet>
      <dgm:spPr/>
    </dgm:pt>
    <dgm:pt modelId="{3660900B-B49A-6E46-A455-9671CBE6C123}" type="pres">
      <dgm:prSet presAssocID="{A3AADC06-A64C-4F25-B0C1-4A161BBA3BE7}" presName="thickLine" presStyleLbl="alignNode1" presStyleIdx="0" presStyleCnt="4"/>
      <dgm:spPr/>
    </dgm:pt>
    <dgm:pt modelId="{1CE3231A-EB4B-3D43-9D84-7174CCD10CA4}" type="pres">
      <dgm:prSet presAssocID="{A3AADC06-A64C-4F25-B0C1-4A161BBA3BE7}" presName="horz1" presStyleCnt="0"/>
      <dgm:spPr/>
    </dgm:pt>
    <dgm:pt modelId="{B4019DF4-615B-DF4B-BE95-73885512704A}" type="pres">
      <dgm:prSet presAssocID="{A3AADC06-A64C-4F25-B0C1-4A161BBA3BE7}" presName="tx1" presStyleLbl="revTx" presStyleIdx="0" presStyleCnt="4"/>
      <dgm:spPr/>
    </dgm:pt>
    <dgm:pt modelId="{CA55AF31-8AA6-3546-A50B-DBF4E543D20E}" type="pres">
      <dgm:prSet presAssocID="{A3AADC06-A64C-4F25-B0C1-4A161BBA3BE7}" presName="vert1" presStyleCnt="0"/>
      <dgm:spPr/>
    </dgm:pt>
    <dgm:pt modelId="{8B57311C-72AA-614B-88CE-A03E7E70A695}" type="pres">
      <dgm:prSet presAssocID="{8EC7535C-F4C6-4E87-A887-AAE40C13333F}" presName="thickLine" presStyleLbl="alignNode1" presStyleIdx="1" presStyleCnt="4"/>
      <dgm:spPr/>
    </dgm:pt>
    <dgm:pt modelId="{529B36E0-98D9-4344-B4FD-6C9112C76EA6}" type="pres">
      <dgm:prSet presAssocID="{8EC7535C-F4C6-4E87-A887-AAE40C13333F}" presName="horz1" presStyleCnt="0"/>
      <dgm:spPr/>
    </dgm:pt>
    <dgm:pt modelId="{13012EAB-C239-6342-B2EE-CAD37057C93A}" type="pres">
      <dgm:prSet presAssocID="{8EC7535C-F4C6-4E87-A887-AAE40C13333F}" presName="tx1" presStyleLbl="revTx" presStyleIdx="1" presStyleCnt="4"/>
      <dgm:spPr/>
    </dgm:pt>
    <dgm:pt modelId="{CFE3DB98-8F5E-064B-AEEE-A3905EA2293E}" type="pres">
      <dgm:prSet presAssocID="{8EC7535C-F4C6-4E87-A887-AAE40C13333F}" presName="vert1" presStyleCnt="0"/>
      <dgm:spPr/>
    </dgm:pt>
    <dgm:pt modelId="{D2BD795A-1EEE-914B-B5A6-45C892620259}" type="pres">
      <dgm:prSet presAssocID="{17196B02-A5DB-4703-824A-729E65DD78BB}" presName="thickLine" presStyleLbl="alignNode1" presStyleIdx="2" presStyleCnt="4"/>
      <dgm:spPr/>
    </dgm:pt>
    <dgm:pt modelId="{71ED1325-84CE-9646-AC67-A9653294B4B1}" type="pres">
      <dgm:prSet presAssocID="{17196B02-A5DB-4703-824A-729E65DD78BB}" presName="horz1" presStyleCnt="0"/>
      <dgm:spPr/>
    </dgm:pt>
    <dgm:pt modelId="{3ACCD4D8-0674-CF40-9677-49A75A417EE4}" type="pres">
      <dgm:prSet presAssocID="{17196B02-A5DB-4703-824A-729E65DD78BB}" presName="tx1" presStyleLbl="revTx" presStyleIdx="2" presStyleCnt="4"/>
      <dgm:spPr/>
    </dgm:pt>
    <dgm:pt modelId="{1385B49A-E124-4A40-9CD9-54110EA338E2}" type="pres">
      <dgm:prSet presAssocID="{17196B02-A5DB-4703-824A-729E65DD78BB}" presName="vert1" presStyleCnt="0"/>
      <dgm:spPr/>
    </dgm:pt>
    <dgm:pt modelId="{56A1D598-8E2C-3840-B8B0-F9F365673C42}" type="pres">
      <dgm:prSet presAssocID="{F15B8F7E-30B8-44E4-903B-5FD380DB8AA7}" presName="thickLine" presStyleLbl="alignNode1" presStyleIdx="3" presStyleCnt="4"/>
      <dgm:spPr/>
    </dgm:pt>
    <dgm:pt modelId="{F6566DD9-63A6-0842-B058-34C0C6CEA642}" type="pres">
      <dgm:prSet presAssocID="{F15B8F7E-30B8-44E4-903B-5FD380DB8AA7}" presName="horz1" presStyleCnt="0"/>
      <dgm:spPr/>
    </dgm:pt>
    <dgm:pt modelId="{F23966BB-A597-294B-BB15-3AB6D0BF0179}" type="pres">
      <dgm:prSet presAssocID="{F15B8F7E-30B8-44E4-903B-5FD380DB8AA7}" presName="tx1" presStyleLbl="revTx" presStyleIdx="3" presStyleCnt="4"/>
      <dgm:spPr/>
    </dgm:pt>
    <dgm:pt modelId="{149990F2-5559-1646-82A6-A4A6881E6DC6}" type="pres">
      <dgm:prSet presAssocID="{F15B8F7E-30B8-44E4-903B-5FD380DB8AA7}" presName="vert1" presStyleCnt="0"/>
      <dgm:spPr/>
    </dgm:pt>
  </dgm:ptLst>
  <dgm:cxnLst>
    <dgm:cxn modelId="{2904ED02-4A6C-EE4D-A99A-5918F9A190DA}" type="presOf" srcId="{5B1750AA-69C2-43EF-A8C6-85243173F295}" destId="{FB0D1147-8037-AF43-95A0-016C15AE1E5E}" srcOrd="0" destOrd="0" presId="urn:microsoft.com/office/officeart/2008/layout/LinedList"/>
    <dgm:cxn modelId="{8345E909-766D-294C-84B8-661CD0968795}" type="presOf" srcId="{8EC7535C-F4C6-4E87-A887-AAE40C13333F}" destId="{13012EAB-C239-6342-B2EE-CAD37057C93A}" srcOrd="0" destOrd="0" presId="urn:microsoft.com/office/officeart/2008/layout/LinedList"/>
    <dgm:cxn modelId="{17901726-0C47-D24D-B28B-60E2C7EA3DDB}" type="presOf" srcId="{17196B02-A5DB-4703-824A-729E65DD78BB}" destId="{3ACCD4D8-0674-CF40-9677-49A75A417EE4}" srcOrd="0" destOrd="0" presId="urn:microsoft.com/office/officeart/2008/layout/LinedList"/>
    <dgm:cxn modelId="{9F58A438-30D6-0E41-A651-3868608E2AEB}" type="presOf" srcId="{F15B8F7E-30B8-44E4-903B-5FD380DB8AA7}" destId="{F23966BB-A597-294B-BB15-3AB6D0BF0179}" srcOrd="0" destOrd="0" presId="urn:microsoft.com/office/officeart/2008/layout/LinedList"/>
    <dgm:cxn modelId="{EB157947-99E2-418D-B75A-7DAFD4C4283D}" srcId="{5B1750AA-69C2-43EF-A8C6-85243173F295}" destId="{8EC7535C-F4C6-4E87-A887-AAE40C13333F}" srcOrd="1" destOrd="0" parTransId="{F12D40EB-B536-40BA-AF46-450CFD7B4FC6}" sibTransId="{46772E29-83C0-435D-8F0C-47ECCE8A024D}"/>
    <dgm:cxn modelId="{9DABB277-AB54-40B5-800B-88D6BDCB9973}" srcId="{5B1750AA-69C2-43EF-A8C6-85243173F295}" destId="{17196B02-A5DB-4703-824A-729E65DD78BB}" srcOrd="2" destOrd="0" parTransId="{9F658F6D-9115-4E17-BF68-E30F1A4170C8}" sibTransId="{EF85FBDC-F6E5-4C9C-B0A4-25304E0CDCD9}"/>
    <dgm:cxn modelId="{9FA9F193-BB6F-40F3-BEAB-349D313F312E}" srcId="{5B1750AA-69C2-43EF-A8C6-85243173F295}" destId="{F15B8F7E-30B8-44E4-903B-5FD380DB8AA7}" srcOrd="3" destOrd="0" parTransId="{11B2CCD1-0D45-4481-900E-0185E00ABA80}" sibTransId="{D7A655B9-ABD6-47DD-8832-D9332BD11938}"/>
    <dgm:cxn modelId="{0A3A0EDB-B1CA-F644-9E48-A527742123D0}" type="presOf" srcId="{A3AADC06-A64C-4F25-B0C1-4A161BBA3BE7}" destId="{B4019DF4-615B-DF4B-BE95-73885512704A}" srcOrd="0" destOrd="0" presId="urn:microsoft.com/office/officeart/2008/layout/LinedList"/>
    <dgm:cxn modelId="{0FBC30E6-B1D6-4CA3-ACA1-BEB00D97CA8F}" srcId="{5B1750AA-69C2-43EF-A8C6-85243173F295}" destId="{A3AADC06-A64C-4F25-B0C1-4A161BBA3BE7}" srcOrd="0" destOrd="0" parTransId="{838B0D3C-75D1-4925-96E1-64B748A79A66}" sibTransId="{FDFEF929-E8D2-4AC3-8C7B-95D3A56F1A83}"/>
    <dgm:cxn modelId="{9D2F7BEA-C67D-4D4E-8FFC-724CA0F9F4C2}" type="presParOf" srcId="{FB0D1147-8037-AF43-95A0-016C15AE1E5E}" destId="{3660900B-B49A-6E46-A455-9671CBE6C123}" srcOrd="0" destOrd="0" presId="urn:microsoft.com/office/officeart/2008/layout/LinedList"/>
    <dgm:cxn modelId="{01F82B2A-6DA7-E047-9497-3EBC997548B1}" type="presParOf" srcId="{FB0D1147-8037-AF43-95A0-016C15AE1E5E}" destId="{1CE3231A-EB4B-3D43-9D84-7174CCD10CA4}" srcOrd="1" destOrd="0" presId="urn:microsoft.com/office/officeart/2008/layout/LinedList"/>
    <dgm:cxn modelId="{43A34B9F-8288-914A-A053-449AD9FB0CCB}" type="presParOf" srcId="{1CE3231A-EB4B-3D43-9D84-7174CCD10CA4}" destId="{B4019DF4-615B-DF4B-BE95-73885512704A}" srcOrd="0" destOrd="0" presId="urn:microsoft.com/office/officeart/2008/layout/LinedList"/>
    <dgm:cxn modelId="{CF094965-D005-F446-857D-EFFF13FE6BA1}" type="presParOf" srcId="{1CE3231A-EB4B-3D43-9D84-7174CCD10CA4}" destId="{CA55AF31-8AA6-3546-A50B-DBF4E543D20E}" srcOrd="1" destOrd="0" presId="urn:microsoft.com/office/officeart/2008/layout/LinedList"/>
    <dgm:cxn modelId="{19E55029-F2C9-6E4F-A9A1-E02E06432334}" type="presParOf" srcId="{FB0D1147-8037-AF43-95A0-016C15AE1E5E}" destId="{8B57311C-72AA-614B-88CE-A03E7E70A695}" srcOrd="2" destOrd="0" presId="urn:microsoft.com/office/officeart/2008/layout/LinedList"/>
    <dgm:cxn modelId="{6EFBF62C-3411-EE4B-B86B-276BC321AF5C}" type="presParOf" srcId="{FB0D1147-8037-AF43-95A0-016C15AE1E5E}" destId="{529B36E0-98D9-4344-B4FD-6C9112C76EA6}" srcOrd="3" destOrd="0" presId="urn:microsoft.com/office/officeart/2008/layout/LinedList"/>
    <dgm:cxn modelId="{35E33C17-D697-0042-8D50-0DF0DF352FB6}" type="presParOf" srcId="{529B36E0-98D9-4344-B4FD-6C9112C76EA6}" destId="{13012EAB-C239-6342-B2EE-CAD37057C93A}" srcOrd="0" destOrd="0" presId="urn:microsoft.com/office/officeart/2008/layout/LinedList"/>
    <dgm:cxn modelId="{C9F925A1-591B-584D-B394-18E8A5BFF4DD}" type="presParOf" srcId="{529B36E0-98D9-4344-B4FD-6C9112C76EA6}" destId="{CFE3DB98-8F5E-064B-AEEE-A3905EA2293E}" srcOrd="1" destOrd="0" presId="urn:microsoft.com/office/officeart/2008/layout/LinedList"/>
    <dgm:cxn modelId="{9FA7A03F-7EC8-4D4A-9BE5-2853DE162EDE}" type="presParOf" srcId="{FB0D1147-8037-AF43-95A0-016C15AE1E5E}" destId="{D2BD795A-1EEE-914B-B5A6-45C892620259}" srcOrd="4" destOrd="0" presId="urn:microsoft.com/office/officeart/2008/layout/LinedList"/>
    <dgm:cxn modelId="{17F68F58-C317-ED40-92E0-BFE85A8E1FEC}" type="presParOf" srcId="{FB0D1147-8037-AF43-95A0-016C15AE1E5E}" destId="{71ED1325-84CE-9646-AC67-A9653294B4B1}" srcOrd="5" destOrd="0" presId="urn:microsoft.com/office/officeart/2008/layout/LinedList"/>
    <dgm:cxn modelId="{C78F4BE0-3108-A24F-B663-ED45E97D423D}" type="presParOf" srcId="{71ED1325-84CE-9646-AC67-A9653294B4B1}" destId="{3ACCD4D8-0674-CF40-9677-49A75A417EE4}" srcOrd="0" destOrd="0" presId="urn:microsoft.com/office/officeart/2008/layout/LinedList"/>
    <dgm:cxn modelId="{666D1F74-F0B1-C746-A1E0-8F03FC005267}" type="presParOf" srcId="{71ED1325-84CE-9646-AC67-A9653294B4B1}" destId="{1385B49A-E124-4A40-9CD9-54110EA338E2}" srcOrd="1" destOrd="0" presId="urn:microsoft.com/office/officeart/2008/layout/LinedList"/>
    <dgm:cxn modelId="{356FD941-A307-6D44-A532-0C8E16B35E9A}" type="presParOf" srcId="{FB0D1147-8037-AF43-95A0-016C15AE1E5E}" destId="{56A1D598-8E2C-3840-B8B0-F9F365673C42}" srcOrd="6" destOrd="0" presId="urn:microsoft.com/office/officeart/2008/layout/LinedList"/>
    <dgm:cxn modelId="{C8D69415-B219-BF4A-9EC7-D442D5F1F0AD}" type="presParOf" srcId="{FB0D1147-8037-AF43-95A0-016C15AE1E5E}" destId="{F6566DD9-63A6-0842-B058-34C0C6CEA642}" srcOrd="7" destOrd="0" presId="urn:microsoft.com/office/officeart/2008/layout/LinedList"/>
    <dgm:cxn modelId="{334B25AF-B979-9F40-859F-8ECDB292065D}" type="presParOf" srcId="{F6566DD9-63A6-0842-B058-34C0C6CEA642}" destId="{F23966BB-A597-294B-BB15-3AB6D0BF0179}" srcOrd="0" destOrd="0" presId="urn:microsoft.com/office/officeart/2008/layout/LinedList"/>
    <dgm:cxn modelId="{9E6D2D41-0233-7840-BAC4-01E398E3E742}" type="presParOf" srcId="{F6566DD9-63A6-0842-B058-34C0C6CEA642}" destId="{149990F2-5559-1646-82A6-A4A6881E6DC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1CF4DA4-4424-4869-88EA-7B646427797B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2AED762-1344-4805-9314-DC5CEAA4CD53}">
      <dgm:prSet custT="1"/>
      <dgm:spPr/>
      <dgm:t>
        <a:bodyPr/>
        <a:lstStyle/>
        <a:p>
          <a:r>
            <a:rPr lang="en-US" sz="2000" dirty="0"/>
            <a:t>Helps builders build better</a:t>
          </a:r>
        </a:p>
      </dgm:t>
    </dgm:pt>
    <dgm:pt modelId="{0B6D90AF-5B99-4F04-8F63-30E6580B70A0}" type="parTrans" cxnId="{E0559F40-2C5F-4B28-9C65-4C0DBE990C85}">
      <dgm:prSet/>
      <dgm:spPr/>
      <dgm:t>
        <a:bodyPr/>
        <a:lstStyle/>
        <a:p>
          <a:endParaRPr lang="en-US"/>
        </a:p>
      </dgm:t>
    </dgm:pt>
    <dgm:pt modelId="{4288449F-B670-4F8C-B9EB-675F156A5325}" type="sibTrans" cxnId="{E0559F40-2C5F-4B28-9C65-4C0DBE990C85}">
      <dgm:prSet/>
      <dgm:spPr/>
      <dgm:t>
        <a:bodyPr/>
        <a:lstStyle/>
        <a:p>
          <a:endParaRPr lang="en-US"/>
        </a:p>
      </dgm:t>
    </dgm:pt>
    <dgm:pt modelId="{C732C48D-5EE2-4E73-AFA5-476CB14A8F41}">
      <dgm:prSet custT="1"/>
      <dgm:spPr/>
      <dgm:t>
        <a:bodyPr/>
        <a:lstStyle/>
        <a:p>
          <a:r>
            <a:rPr lang="en-US" sz="2000"/>
            <a:t>Helps defenders think intentionally</a:t>
          </a:r>
        </a:p>
      </dgm:t>
    </dgm:pt>
    <dgm:pt modelId="{819E5BF7-50CF-4199-883B-9E2B2F330A17}" type="parTrans" cxnId="{A5A18AE7-9F21-4208-8951-F9FA4DA0F24E}">
      <dgm:prSet/>
      <dgm:spPr/>
      <dgm:t>
        <a:bodyPr/>
        <a:lstStyle/>
        <a:p>
          <a:endParaRPr lang="en-US"/>
        </a:p>
      </dgm:t>
    </dgm:pt>
    <dgm:pt modelId="{3329090D-D523-4313-ADE9-7C075D136C27}" type="sibTrans" cxnId="{A5A18AE7-9F21-4208-8951-F9FA4DA0F24E}">
      <dgm:prSet/>
      <dgm:spPr/>
      <dgm:t>
        <a:bodyPr/>
        <a:lstStyle/>
        <a:p>
          <a:endParaRPr lang="en-US"/>
        </a:p>
      </dgm:t>
    </dgm:pt>
    <dgm:pt modelId="{1D044603-401B-401D-A671-B7BE7B795E5E}">
      <dgm:prSet custT="1"/>
      <dgm:spPr/>
      <dgm:t>
        <a:bodyPr/>
        <a:lstStyle/>
        <a:p>
          <a:r>
            <a:rPr lang="en-US" sz="2000" dirty="0"/>
            <a:t>Helps attackers prioritize attacks</a:t>
          </a:r>
        </a:p>
      </dgm:t>
    </dgm:pt>
    <dgm:pt modelId="{DF40FC83-125C-42E6-8A61-C06F1864A601}" type="parTrans" cxnId="{6532C551-6FFD-4327-8F2A-E543D0517591}">
      <dgm:prSet/>
      <dgm:spPr/>
      <dgm:t>
        <a:bodyPr/>
        <a:lstStyle/>
        <a:p>
          <a:endParaRPr lang="en-US"/>
        </a:p>
      </dgm:t>
    </dgm:pt>
    <dgm:pt modelId="{A91DF148-F80C-49CB-B8F8-7B17D18C3683}" type="sibTrans" cxnId="{6532C551-6FFD-4327-8F2A-E543D0517591}">
      <dgm:prSet/>
      <dgm:spPr/>
      <dgm:t>
        <a:bodyPr/>
        <a:lstStyle/>
        <a:p>
          <a:endParaRPr lang="en-US"/>
        </a:p>
      </dgm:t>
    </dgm:pt>
    <dgm:pt modelId="{10AA1DDC-4AED-4AB8-96C2-862C33E112F8}">
      <dgm:prSet custT="1"/>
      <dgm:spPr/>
      <dgm:t>
        <a:bodyPr/>
        <a:lstStyle/>
        <a:p>
          <a:r>
            <a:rPr lang="en-US" sz="2000" dirty="0"/>
            <a:t>Helps everyone make intentional decisions about data responsibility</a:t>
          </a:r>
        </a:p>
      </dgm:t>
    </dgm:pt>
    <dgm:pt modelId="{292E9E80-AECF-4473-9F03-D39215AB6EA3}" type="parTrans" cxnId="{7D81CF2A-8CE6-430E-80BF-D5D70F48E064}">
      <dgm:prSet/>
      <dgm:spPr/>
      <dgm:t>
        <a:bodyPr/>
        <a:lstStyle/>
        <a:p>
          <a:endParaRPr lang="en-US"/>
        </a:p>
      </dgm:t>
    </dgm:pt>
    <dgm:pt modelId="{19BB8223-80CB-4FCE-9DB7-BC95304D1222}" type="sibTrans" cxnId="{7D81CF2A-8CE6-430E-80BF-D5D70F48E064}">
      <dgm:prSet/>
      <dgm:spPr/>
      <dgm:t>
        <a:bodyPr/>
        <a:lstStyle/>
        <a:p>
          <a:endParaRPr lang="en-US"/>
        </a:p>
      </dgm:t>
    </dgm:pt>
    <dgm:pt modelId="{FED090F2-E522-464A-A2BB-577DB904BFDC}" type="pres">
      <dgm:prSet presAssocID="{E1CF4DA4-4424-4869-88EA-7B646427797B}" presName="vert0" presStyleCnt="0">
        <dgm:presLayoutVars>
          <dgm:dir/>
          <dgm:animOne val="branch"/>
          <dgm:animLvl val="lvl"/>
        </dgm:presLayoutVars>
      </dgm:prSet>
      <dgm:spPr/>
    </dgm:pt>
    <dgm:pt modelId="{FF74A9FD-FCB0-564E-ADA3-717B48A8279B}" type="pres">
      <dgm:prSet presAssocID="{52AED762-1344-4805-9314-DC5CEAA4CD53}" presName="thickLine" presStyleLbl="alignNode1" presStyleIdx="0" presStyleCnt="4"/>
      <dgm:spPr/>
    </dgm:pt>
    <dgm:pt modelId="{E5D5254C-FDF5-6448-8FE4-E593AA832EAA}" type="pres">
      <dgm:prSet presAssocID="{52AED762-1344-4805-9314-DC5CEAA4CD53}" presName="horz1" presStyleCnt="0"/>
      <dgm:spPr/>
    </dgm:pt>
    <dgm:pt modelId="{C8DDB86C-29CA-E34A-B285-AC997DA920E7}" type="pres">
      <dgm:prSet presAssocID="{52AED762-1344-4805-9314-DC5CEAA4CD53}" presName="tx1" presStyleLbl="revTx" presStyleIdx="0" presStyleCnt="4"/>
      <dgm:spPr/>
    </dgm:pt>
    <dgm:pt modelId="{D283BD47-35B8-B64A-BC14-114FF08B613C}" type="pres">
      <dgm:prSet presAssocID="{52AED762-1344-4805-9314-DC5CEAA4CD53}" presName="vert1" presStyleCnt="0"/>
      <dgm:spPr/>
    </dgm:pt>
    <dgm:pt modelId="{F7453CF7-1479-A646-97E8-FF0360FB2043}" type="pres">
      <dgm:prSet presAssocID="{C732C48D-5EE2-4E73-AFA5-476CB14A8F41}" presName="thickLine" presStyleLbl="alignNode1" presStyleIdx="1" presStyleCnt="4"/>
      <dgm:spPr/>
    </dgm:pt>
    <dgm:pt modelId="{9B295AE8-E00B-C346-A4EC-AAA8392A3646}" type="pres">
      <dgm:prSet presAssocID="{C732C48D-5EE2-4E73-AFA5-476CB14A8F41}" presName="horz1" presStyleCnt="0"/>
      <dgm:spPr/>
    </dgm:pt>
    <dgm:pt modelId="{EBC71388-67C8-2D49-89F7-DFE1310DCCA2}" type="pres">
      <dgm:prSet presAssocID="{C732C48D-5EE2-4E73-AFA5-476CB14A8F41}" presName="tx1" presStyleLbl="revTx" presStyleIdx="1" presStyleCnt="4"/>
      <dgm:spPr/>
    </dgm:pt>
    <dgm:pt modelId="{CFAA683C-86B6-1543-B69A-5A94063CBDEF}" type="pres">
      <dgm:prSet presAssocID="{C732C48D-5EE2-4E73-AFA5-476CB14A8F41}" presName="vert1" presStyleCnt="0"/>
      <dgm:spPr/>
    </dgm:pt>
    <dgm:pt modelId="{8DCFCFDD-1BB8-4C4D-804B-1B1DCD7F6DEE}" type="pres">
      <dgm:prSet presAssocID="{1D044603-401B-401D-A671-B7BE7B795E5E}" presName="thickLine" presStyleLbl="alignNode1" presStyleIdx="2" presStyleCnt="4"/>
      <dgm:spPr/>
    </dgm:pt>
    <dgm:pt modelId="{255E8AF5-A16E-FA41-8B23-FF8C676E80A3}" type="pres">
      <dgm:prSet presAssocID="{1D044603-401B-401D-A671-B7BE7B795E5E}" presName="horz1" presStyleCnt="0"/>
      <dgm:spPr/>
    </dgm:pt>
    <dgm:pt modelId="{2E7D77B0-4434-5542-8FDF-F8314F18A78E}" type="pres">
      <dgm:prSet presAssocID="{1D044603-401B-401D-A671-B7BE7B795E5E}" presName="tx1" presStyleLbl="revTx" presStyleIdx="2" presStyleCnt="4"/>
      <dgm:spPr/>
    </dgm:pt>
    <dgm:pt modelId="{251497C3-5AC4-724E-A9F1-686CE1DE20C0}" type="pres">
      <dgm:prSet presAssocID="{1D044603-401B-401D-A671-B7BE7B795E5E}" presName="vert1" presStyleCnt="0"/>
      <dgm:spPr/>
    </dgm:pt>
    <dgm:pt modelId="{903837A7-8BA4-F940-8D13-D9D22E2B994C}" type="pres">
      <dgm:prSet presAssocID="{10AA1DDC-4AED-4AB8-96C2-862C33E112F8}" presName="thickLine" presStyleLbl="alignNode1" presStyleIdx="3" presStyleCnt="4"/>
      <dgm:spPr/>
    </dgm:pt>
    <dgm:pt modelId="{391CED0C-DDDC-2248-BC0D-164CA75B5794}" type="pres">
      <dgm:prSet presAssocID="{10AA1DDC-4AED-4AB8-96C2-862C33E112F8}" presName="horz1" presStyleCnt="0"/>
      <dgm:spPr/>
    </dgm:pt>
    <dgm:pt modelId="{BD7FC5C1-79A3-854A-8FDA-876791D1AD09}" type="pres">
      <dgm:prSet presAssocID="{10AA1DDC-4AED-4AB8-96C2-862C33E112F8}" presName="tx1" presStyleLbl="revTx" presStyleIdx="3" presStyleCnt="4"/>
      <dgm:spPr/>
    </dgm:pt>
    <dgm:pt modelId="{9172FAEF-FAD1-3B41-B330-682389D40F85}" type="pres">
      <dgm:prSet presAssocID="{10AA1DDC-4AED-4AB8-96C2-862C33E112F8}" presName="vert1" presStyleCnt="0"/>
      <dgm:spPr/>
    </dgm:pt>
  </dgm:ptLst>
  <dgm:cxnLst>
    <dgm:cxn modelId="{2740A004-0F2C-644C-968D-73E21D56A9F6}" type="presOf" srcId="{E1CF4DA4-4424-4869-88EA-7B646427797B}" destId="{FED090F2-E522-464A-A2BB-577DB904BFDC}" srcOrd="0" destOrd="0" presId="urn:microsoft.com/office/officeart/2008/layout/LinedList"/>
    <dgm:cxn modelId="{E40B9120-6AB2-0747-AF81-2BF6E73B3531}" type="presOf" srcId="{52AED762-1344-4805-9314-DC5CEAA4CD53}" destId="{C8DDB86C-29CA-E34A-B285-AC997DA920E7}" srcOrd="0" destOrd="0" presId="urn:microsoft.com/office/officeart/2008/layout/LinedList"/>
    <dgm:cxn modelId="{25264223-F2AD-674D-B03A-9292D7725B88}" type="presOf" srcId="{1D044603-401B-401D-A671-B7BE7B795E5E}" destId="{2E7D77B0-4434-5542-8FDF-F8314F18A78E}" srcOrd="0" destOrd="0" presId="urn:microsoft.com/office/officeart/2008/layout/LinedList"/>
    <dgm:cxn modelId="{7D81CF2A-8CE6-430E-80BF-D5D70F48E064}" srcId="{E1CF4DA4-4424-4869-88EA-7B646427797B}" destId="{10AA1DDC-4AED-4AB8-96C2-862C33E112F8}" srcOrd="3" destOrd="0" parTransId="{292E9E80-AECF-4473-9F03-D39215AB6EA3}" sibTransId="{19BB8223-80CB-4FCE-9DB7-BC95304D1222}"/>
    <dgm:cxn modelId="{E0559F40-2C5F-4B28-9C65-4C0DBE990C85}" srcId="{E1CF4DA4-4424-4869-88EA-7B646427797B}" destId="{52AED762-1344-4805-9314-DC5CEAA4CD53}" srcOrd="0" destOrd="0" parTransId="{0B6D90AF-5B99-4F04-8F63-30E6580B70A0}" sibTransId="{4288449F-B670-4F8C-B9EB-675F156A5325}"/>
    <dgm:cxn modelId="{6532C551-6FFD-4327-8F2A-E543D0517591}" srcId="{E1CF4DA4-4424-4869-88EA-7B646427797B}" destId="{1D044603-401B-401D-A671-B7BE7B795E5E}" srcOrd="2" destOrd="0" parTransId="{DF40FC83-125C-42E6-8A61-C06F1864A601}" sibTransId="{A91DF148-F80C-49CB-B8F8-7B17D18C3683}"/>
    <dgm:cxn modelId="{7D5E4A89-5FCB-C444-AECE-688F69460208}" type="presOf" srcId="{C732C48D-5EE2-4E73-AFA5-476CB14A8F41}" destId="{EBC71388-67C8-2D49-89F7-DFE1310DCCA2}" srcOrd="0" destOrd="0" presId="urn:microsoft.com/office/officeart/2008/layout/LinedList"/>
    <dgm:cxn modelId="{11F3AF8E-12B3-214F-8F23-BE04B76815CE}" type="presOf" srcId="{10AA1DDC-4AED-4AB8-96C2-862C33E112F8}" destId="{BD7FC5C1-79A3-854A-8FDA-876791D1AD09}" srcOrd="0" destOrd="0" presId="urn:microsoft.com/office/officeart/2008/layout/LinedList"/>
    <dgm:cxn modelId="{A5A18AE7-9F21-4208-8951-F9FA4DA0F24E}" srcId="{E1CF4DA4-4424-4869-88EA-7B646427797B}" destId="{C732C48D-5EE2-4E73-AFA5-476CB14A8F41}" srcOrd="1" destOrd="0" parTransId="{819E5BF7-50CF-4199-883B-9E2B2F330A17}" sibTransId="{3329090D-D523-4313-ADE9-7C075D136C27}"/>
    <dgm:cxn modelId="{44C0FC91-6825-9E4B-A5D9-DC2A880B2A43}" type="presParOf" srcId="{FED090F2-E522-464A-A2BB-577DB904BFDC}" destId="{FF74A9FD-FCB0-564E-ADA3-717B48A8279B}" srcOrd="0" destOrd="0" presId="urn:microsoft.com/office/officeart/2008/layout/LinedList"/>
    <dgm:cxn modelId="{A64596B6-CAE5-0C40-8FE9-AE706757460F}" type="presParOf" srcId="{FED090F2-E522-464A-A2BB-577DB904BFDC}" destId="{E5D5254C-FDF5-6448-8FE4-E593AA832EAA}" srcOrd="1" destOrd="0" presId="urn:microsoft.com/office/officeart/2008/layout/LinedList"/>
    <dgm:cxn modelId="{A27774F2-3F1C-1A41-B32A-933715D3214B}" type="presParOf" srcId="{E5D5254C-FDF5-6448-8FE4-E593AA832EAA}" destId="{C8DDB86C-29CA-E34A-B285-AC997DA920E7}" srcOrd="0" destOrd="0" presId="urn:microsoft.com/office/officeart/2008/layout/LinedList"/>
    <dgm:cxn modelId="{97AC483B-EC94-EA47-AF2D-CD8A2012348F}" type="presParOf" srcId="{E5D5254C-FDF5-6448-8FE4-E593AA832EAA}" destId="{D283BD47-35B8-B64A-BC14-114FF08B613C}" srcOrd="1" destOrd="0" presId="urn:microsoft.com/office/officeart/2008/layout/LinedList"/>
    <dgm:cxn modelId="{5764A164-A813-5541-8ABB-D672CD10A688}" type="presParOf" srcId="{FED090F2-E522-464A-A2BB-577DB904BFDC}" destId="{F7453CF7-1479-A646-97E8-FF0360FB2043}" srcOrd="2" destOrd="0" presId="urn:microsoft.com/office/officeart/2008/layout/LinedList"/>
    <dgm:cxn modelId="{FF4F5EBA-CFB0-C84E-97D5-1C56D7BAA842}" type="presParOf" srcId="{FED090F2-E522-464A-A2BB-577DB904BFDC}" destId="{9B295AE8-E00B-C346-A4EC-AAA8392A3646}" srcOrd="3" destOrd="0" presId="urn:microsoft.com/office/officeart/2008/layout/LinedList"/>
    <dgm:cxn modelId="{8706438D-49FD-B742-839B-FF353548AACA}" type="presParOf" srcId="{9B295AE8-E00B-C346-A4EC-AAA8392A3646}" destId="{EBC71388-67C8-2D49-89F7-DFE1310DCCA2}" srcOrd="0" destOrd="0" presId="urn:microsoft.com/office/officeart/2008/layout/LinedList"/>
    <dgm:cxn modelId="{C89867A7-4D37-2542-9F1A-88DE2B4D7FD2}" type="presParOf" srcId="{9B295AE8-E00B-C346-A4EC-AAA8392A3646}" destId="{CFAA683C-86B6-1543-B69A-5A94063CBDEF}" srcOrd="1" destOrd="0" presId="urn:microsoft.com/office/officeart/2008/layout/LinedList"/>
    <dgm:cxn modelId="{C89D8E09-3467-5047-8A47-E9A2B1D98D56}" type="presParOf" srcId="{FED090F2-E522-464A-A2BB-577DB904BFDC}" destId="{8DCFCFDD-1BB8-4C4D-804B-1B1DCD7F6DEE}" srcOrd="4" destOrd="0" presId="urn:microsoft.com/office/officeart/2008/layout/LinedList"/>
    <dgm:cxn modelId="{59614834-B597-ED43-ADD4-AF78427566C1}" type="presParOf" srcId="{FED090F2-E522-464A-A2BB-577DB904BFDC}" destId="{255E8AF5-A16E-FA41-8B23-FF8C676E80A3}" srcOrd="5" destOrd="0" presId="urn:microsoft.com/office/officeart/2008/layout/LinedList"/>
    <dgm:cxn modelId="{FE1C806B-82AA-0543-83E8-6D6A29A2553E}" type="presParOf" srcId="{255E8AF5-A16E-FA41-8B23-FF8C676E80A3}" destId="{2E7D77B0-4434-5542-8FDF-F8314F18A78E}" srcOrd="0" destOrd="0" presId="urn:microsoft.com/office/officeart/2008/layout/LinedList"/>
    <dgm:cxn modelId="{7497798A-47B8-EF4E-AD1F-86E2D9FE0CA8}" type="presParOf" srcId="{255E8AF5-A16E-FA41-8B23-FF8C676E80A3}" destId="{251497C3-5AC4-724E-A9F1-686CE1DE20C0}" srcOrd="1" destOrd="0" presId="urn:microsoft.com/office/officeart/2008/layout/LinedList"/>
    <dgm:cxn modelId="{71C8E699-1031-A845-A781-4F8C7AE2FE23}" type="presParOf" srcId="{FED090F2-E522-464A-A2BB-577DB904BFDC}" destId="{903837A7-8BA4-F940-8D13-D9D22E2B994C}" srcOrd="6" destOrd="0" presId="urn:microsoft.com/office/officeart/2008/layout/LinedList"/>
    <dgm:cxn modelId="{DB54DC4A-0261-6A47-87B2-4F1F0A873385}" type="presParOf" srcId="{FED090F2-E522-464A-A2BB-577DB904BFDC}" destId="{391CED0C-DDDC-2248-BC0D-164CA75B5794}" srcOrd="7" destOrd="0" presId="urn:microsoft.com/office/officeart/2008/layout/LinedList"/>
    <dgm:cxn modelId="{64D1DDA4-3217-3444-97D5-89E502CCDC60}" type="presParOf" srcId="{391CED0C-DDDC-2248-BC0D-164CA75B5794}" destId="{BD7FC5C1-79A3-854A-8FDA-876791D1AD09}" srcOrd="0" destOrd="0" presId="urn:microsoft.com/office/officeart/2008/layout/LinedList"/>
    <dgm:cxn modelId="{E3064F4C-B007-3D49-95D8-0CC7341D0000}" type="presParOf" srcId="{391CED0C-DDDC-2248-BC0D-164CA75B5794}" destId="{9172FAEF-FAD1-3B41-B330-682389D40F8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338B85-B4EC-F04D-AAE5-1FF254DC4AB0}">
      <dsp:nvSpPr>
        <dsp:cNvPr id="0" name=""/>
        <dsp:cNvSpPr/>
      </dsp:nvSpPr>
      <dsp:spPr>
        <a:xfrm>
          <a:off x="0" y="623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96A9C1-FCA9-134E-9DCC-6DEDE6563B76}">
      <dsp:nvSpPr>
        <dsp:cNvPr id="0" name=""/>
        <dsp:cNvSpPr/>
      </dsp:nvSpPr>
      <dsp:spPr>
        <a:xfrm>
          <a:off x="0" y="623"/>
          <a:ext cx="4689388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Know what threat modeling is</a:t>
          </a:r>
        </a:p>
      </dsp:txBody>
      <dsp:txXfrm>
        <a:off x="0" y="623"/>
        <a:ext cx="4689388" cy="1020830"/>
      </dsp:txXfrm>
    </dsp:sp>
    <dsp:sp modelId="{EE45BC5F-14E2-534F-A088-910FB46C13F7}">
      <dsp:nvSpPr>
        <dsp:cNvPr id="0" name=""/>
        <dsp:cNvSpPr/>
      </dsp:nvSpPr>
      <dsp:spPr>
        <a:xfrm>
          <a:off x="0" y="1021453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91166-4FB9-4E4F-B553-90933FB5ED94}">
      <dsp:nvSpPr>
        <dsp:cNvPr id="0" name=""/>
        <dsp:cNvSpPr/>
      </dsp:nvSpPr>
      <dsp:spPr>
        <a:xfrm>
          <a:off x="0" y="1021453"/>
          <a:ext cx="5491050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Learn basic steps to do threat modeling</a:t>
          </a:r>
        </a:p>
      </dsp:txBody>
      <dsp:txXfrm>
        <a:off x="0" y="1021453"/>
        <a:ext cx="5491050" cy="1020830"/>
      </dsp:txXfrm>
    </dsp:sp>
    <dsp:sp modelId="{07ADADFB-24A7-A64A-A23B-3BAC095125EC}">
      <dsp:nvSpPr>
        <dsp:cNvPr id="0" name=""/>
        <dsp:cNvSpPr/>
      </dsp:nvSpPr>
      <dsp:spPr>
        <a:xfrm>
          <a:off x="0" y="2042284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68F2A1-D30D-8B49-88F6-E12F7AB46BD2}">
      <dsp:nvSpPr>
        <dsp:cNvPr id="0" name=""/>
        <dsp:cNvSpPr/>
      </dsp:nvSpPr>
      <dsp:spPr>
        <a:xfrm>
          <a:off x="0" y="2042284"/>
          <a:ext cx="5841782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Apply threat modeling to development stages or end-user usage</a:t>
          </a:r>
        </a:p>
      </dsp:txBody>
      <dsp:txXfrm>
        <a:off x="0" y="2042284"/>
        <a:ext cx="5841782" cy="1020830"/>
      </dsp:txXfrm>
    </dsp:sp>
    <dsp:sp modelId="{56699289-9D42-1E44-A514-E22D1B2B081D}">
      <dsp:nvSpPr>
        <dsp:cNvPr id="0" name=""/>
        <dsp:cNvSpPr/>
      </dsp:nvSpPr>
      <dsp:spPr>
        <a:xfrm>
          <a:off x="0" y="3063115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A6EE98-AE9E-034B-935E-E758082213CD}">
      <dsp:nvSpPr>
        <dsp:cNvPr id="0" name=""/>
        <dsp:cNvSpPr/>
      </dsp:nvSpPr>
      <dsp:spPr>
        <a:xfrm>
          <a:off x="0" y="3063115"/>
          <a:ext cx="4764549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Learn tips for online dating (regarding security)</a:t>
          </a:r>
        </a:p>
      </dsp:txBody>
      <dsp:txXfrm>
        <a:off x="0" y="3063115"/>
        <a:ext cx="4764549" cy="1020830"/>
      </dsp:txXfrm>
    </dsp:sp>
    <dsp:sp modelId="{CD64B126-6A1A-CC41-8CE1-563EE5F03F65}">
      <dsp:nvSpPr>
        <dsp:cNvPr id="0" name=""/>
        <dsp:cNvSpPr/>
      </dsp:nvSpPr>
      <dsp:spPr>
        <a:xfrm>
          <a:off x="0" y="4083946"/>
          <a:ext cx="64928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D3B8-EB51-7242-9770-E7FD25AECE1E}">
      <dsp:nvSpPr>
        <dsp:cNvPr id="0" name=""/>
        <dsp:cNvSpPr/>
      </dsp:nvSpPr>
      <dsp:spPr>
        <a:xfrm>
          <a:off x="0" y="4083946"/>
          <a:ext cx="1983223" cy="1020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Gain a basic understanding of</a:t>
          </a:r>
        </a:p>
      </dsp:txBody>
      <dsp:txXfrm>
        <a:off x="0" y="4083946"/>
        <a:ext cx="1983223" cy="1020830"/>
      </dsp:txXfrm>
    </dsp:sp>
    <dsp:sp modelId="{46FE494C-35C7-F646-86D4-CFBD6E36DC6C}">
      <dsp:nvSpPr>
        <dsp:cNvPr id="0" name=""/>
        <dsp:cNvSpPr/>
      </dsp:nvSpPr>
      <dsp:spPr>
        <a:xfrm>
          <a:off x="2067776" y="4095946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flow diagrams</a:t>
          </a:r>
        </a:p>
      </dsp:txBody>
      <dsp:txXfrm>
        <a:off x="2067776" y="4095946"/>
        <a:ext cx="4424951" cy="240004"/>
      </dsp:txXfrm>
    </dsp:sp>
    <dsp:sp modelId="{2E1DAB13-2B61-374B-BD65-AEC694FDE81B}">
      <dsp:nvSpPr>
        <dsp:cNvPr id="0" name=""/>
        <dsp:cNvSpPr/>
      </dsp:nvSpPr>
      <dsp:spPr>
        <a:xfrm>
          <a:off x="1983223" y="4335951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8BA88A-808E-0F48-B635-F3DC347A8C93}">
      <dsp:nvSpPr>
        <dsp:cNvPr id="0" name=""/>
        <dsp:cNvSpPr/>
      </dsp:nvSpPr>
      <dsp:spPr>
        <a:xfrm>
          <a:off x="2067776" y="4347951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STRIDE</a:t>
          </a:r>
        </a:p>
      </dsp:txBody>
      <dsp:txXfrm>
        <a:off x="2067776" y="4347951"/>
        <a:ext cx="4424951" cy="240004"/>
      </dsp:txXfrm>
    </dsp:sp>
    <dsp:sp modelId="{29A2D6CB-362C-4142-8201-6AF40047C6F3}">
      <dsp:nvSpPr>
        <dsp:cNvPr id="0" name=""/>
        <dsp:cNvSpPr/>
      </dsp:nvSpPr>
      <dsp:spPr>
        <a:xfrm>
          <a:off x="1983223" y="4587956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765BBA-4C41-0E49-A617-C981E267B854}">
      <dsp:nvSpPr>
        <dsp:cNvPr id="0" name=""/>
        <dsp:cNvSpPr/>
      </dsp:nvSpPr>
      <dsp:spPr>
        <a:xfrm>
          <a:off x="2067776" y="4599956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Attack Trees</a:t>
          </a:r>
        </a:p>
      </dsp:txBody>
      <dsp:txXfrm>
        <a:off x="2067776" y="4599956"/>
        <a:ext cx="4424951" cy="240004"/>
      </dsp:txXfrm>
    </dsp:sp>
    <dsp:sp modelId="{4C0F1E40-90F1-3E4E-9B07-AB0A3E048F90}">
      <dsp:nvSpPr>
        <dsp:cNvPr id="0" name=""/>
        <dsp:cNvSpPr/>
      </dsp:nvSpPr>
      <dsp:spPr>
        <a:xfrm>
          <a:off x="1983223" y="4839961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103CC-60DB-FA47-99AF-697FBB1E21D0}">
      <dsp:nvSpPr>
        <dsp:cNvPr id="0" name=""/>
        <dsp:cNvSpPr/>
      </dsp:nvSpPr>
      <dsp:spPr>
        <a:xfrm>
          <a:off x="2067776" y="4851961"/>
          <a:ext cx="4424951" cy="2400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Principle of </a:t>
          </a:r>
          <a:r>
            <a:rPr lang="en-US" sz="1600" kern="1200" dirty="0" err="1"/>
            <a:t>nymity</a:t>
          </a:r>
          <a:r>
            <a:rPr lang="en-US" sz="1600" kern="1200" dirty="0"/>
            <a:t>/</a:t>
          </a:r>
          <a:r>
            <a:rPr lang="en-US" sz="1600" kern="1200" dirty="0" err="1"/>
            <a:t>linkability</a:t>
          </a:r>
          <a:endParaRPr lang="en-US" sz="1600" kern="1200" dirty="0"/>
        </a:p>
      </dsp:txBody>
      <dsp:txXfrm>
        <a:off x="2067776" y="4851961"/>
        <a:ext cx="4424951" cy="240004"/>
      </dsp:txXfrm>
    </dsp:sp>
    <dsp:sp modelId="{F73A347E-F6A5-8047-905B-FB9C99BD78AD}">
      <dsp:nvSpPr>
        <dsp:cNvPr id="0" name=""/>
        <dsp:cNvSpPr/>
      </dsp:nvSpPr>
      <dsp:spPr>
        <a:xfrm>
          <a:off x="1983223" y="5091966"/>
          <a:ext cx="450950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ABDD8D-2778-9E40-97AA-6879455A0515}">
      <dsp:nvSpPr>
        <dsp:cNvPr id="0" name=""/>
        <dsp:cNvSpPr/>
      </dsp:nvSpPr>
      <dsp:spPr>
        <a:xfrm>
          <a:off x="1298574" y="2355"/>
          <a:ext cx="5194300" cy="12202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security nihilism</a:t>
          </a:r>
        </a:p>
      </dsp:txBody>
      <dsp:txXfrm>
        <a:off x="1298574" y="2355"/>
        <a:ext cx="5194300" cy="1220260"/>
      </dsp:txXfrm>
    </dsp:sp>
    <dsp:sp modelId="{6266BD8A-6606-2C43-A193-298D28E9393F}">
      <dsp:nvSpPr>
        <dsp:cNvPr id="0" name=""/>
        <dsp:cNvSpPr/>
      </dsp:nvSpPr>
      <dsp:spPr>
        <a:xfrm>
          <a:off x="0" y="2355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Avoid</a:t>
          </a:r>
        </a:p>
      </dsp:txBody>
      <dsp:txXfrm>
        <a:off x="0" y="2355"/>
        <a:ext cx="1298575" cy="1220260"/>
      </dsp:txXfrm>
    </dsp:sp>
    <dsp:sp modelId="{0DFC0397-7DCA-4B48-B8B0-ED214982681D}">
      <dsp:nvSpPr>
        <dsp:cNvPr id="0" name=""/>
        <dsp:cNvSpPr/>
      </dsp:nvSpPr>
      <dsp:spPr>
        <a:xfrm>
          <a:off x="1298575" y="1295831"/>
          <a:ext cx="5194300" cy="1220260"/>
        </a:xfrm>
        <a:prstGeom prst="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safe/positive interactions</a:t>
          </a:r>
        </a:p>
      </dsp:txBody>
      <dsp:txXfrm>
        <a:off x="1298575" y="1295831"/>
        <a:ext cx="5194300" cy="1220260"/>
      </dsp:txXfrm>
    </dsp:sp>
    <dsp:sp modelId="{57B48DB2-0A89-DA44-9778-D9E61EDEF17A}">
      <dsp:nvSpPr>
        <dsp:cNvPr id="0" name=""/>
        <dsp:cNvSpPr/>
      </dsp:nvSpPr>
      <dsp:spPr>
        <a:xfrm>
          <a:off x="0" y="1295831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Promote</a:t>
          </a:r>
        </a:p>
      </dsp:txBody>
      <dsp:txXfrm>
        <a:off x="0" y="1295831"/>
        <a:ext cx="1298575" cy="1220260"/>
      </dsp:txXfrm>
    </dsp:sp>
    <dsp:sp modelId="{8F12E25E-F624-E64B-BD1F-2525BD1EC297}">
      <dsp:nvSpPr>
        <dsp:cNvPr id="0" name=""/>
        <dsp:cNvSpPr/>
      </dsp:nvSpPr>
      <dsp:spPr>
        <a:xfrm>
          <a:off x="1298575" y="2589307"/>
          <a:ext cx="5194300" cy="1220260"/>
        </a:xfrm>
        <a:prstGeom prst="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more privacy/security centric applications</a:t>
          </a:r>
        </a:p>
      </dsp:txBody>
      <dsp:txXfrm>
        <a:off x="1298575" y="2589307"/>
        <a:ext cx="5194300" cy="1220260"/>
      </dsp:txXfrm>
    </dsp:sp>
    <dsp:sp modelId="{35ADC786-ECCF-D545-A84A-0247DE5F8A1C}">
      <dsp:nvSpPr>
        <dsp:cNvPr id="0" name=""/>
        <dsp:cNvSpPr/>
      </dsp:nvSpPr>
      <dsp:spPr>
        <a:xfrm>
          <a:off x="0" y="2589307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Build</a:t>
          </a:r>
        </a:p>
      </dsp:txBody>
      <dsp:txXfrm>
        <a:off x="0" y="2589307"/>
        <a:ext cx="1298575" cy="1220260"/>
      </dsp:txXfrm>
    </dsp:sp>
    <dsp:sp modelId="{B2DAEA26-CCDE-A74F-96DC-A5293A6BA3B2}">
      <dsp:nvSpPr>
        <dsp:cNvPr id="0" name=""/>
        <dsp:cNvSpPr/>
      </dsp:nvSpPr>
      <dsp:spPr>
        <a:xfrm>
          <a:off x="1298575" y="3882783"/>
          <a:ext cx="5194300" cy="1220260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0784" tIns="309946" rIns="100784" bIns="309946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users: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LGBTQ, Non-normative gender/sexual/romantic expression, People with disabilities, _____ minorities, (Everyone)</a:t>
          </a:r>
        </a:p>
      </dsp:txBody>
      <dsp:txXfrm>
        <a:off x="1298575" y="3882783"/>
        <a:ext cx="5194300" cy="1220260"/>
      </dsp:txXfrm>
    </dsp:sp>
    <dsp:sp modelId="{5401E434-CC66-ED4A-8754-444B8E137300}">
      <dsp:nvSpPr>
        <dsp:cNvPr id="0" name=""/>
        <dsp:cNvSpPr/>
      </dsp:nvSpPr>
      <dsp:spPr>
        <a:xfrm>
          <a:off x="0" y="3882783"/>
          <a:ext cx="1298575" cy="12202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716" tIns="120535" rIns="68716" bIns="120535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Protect</a:t>
          </a:r>
        </a:p>
      </dsp:txBody>
      <dsp:txXfrm>
        <a:off x="0" y="3882783"/>
        <a:ext cx="1298575" cy="12202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873AEC-8254-4D42-B34A-674A51CC6E71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5C46D71-E946-8A47-87BE-BB720FCE02C2}">
      <dsp:nvSpPr>
        <dsp:cNvPr id="0" name=""/>
        <dsp:cNvSpPr/>
      </dsp:nvSpPr>
      <dsp:spPr>
        <a:xfrm>
          <a:off x="0" y="0"/>
          <a:ext cx="64928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There are many</a:t>
          </a:r>
        </a:p>
      </dsp:txBody>
      <dsp:txXfrm>
        <a:off x="0" y="0"/>
        <a:ext cx="6492875" cy="2552700"/>
      </dsp:txXfrm>
    </dsp:sp>
    <dsp:sp modelId="{5B5207BE-5B48-014B-9E8E-71A29A150EA8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3889C6B-CE19-1446-B2E9-7DD95EADCBB7}">
      <dsp:nvSpPr>
        <dsp:cNvPr id="0" name=""/>
        <dsp:cNvSpPr/>
      </dsp:nvSpPr>
      <dsp:spPr>
        <a:xfrm>
          <a:off x="0" y="2552700"/>
          <a:ext cx="12985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300" kern="1200" dirty="0"/>
        </a:p>
      </dsp:txBody>
      <dsp:txXfrm>
        <a:off x="0" y="2552700"/>
        <a:ext cx="1298575" cy="2552700"/>
      </dsp:txXfrm>
    </dsp:sp>
    <dsp:sp modelId="{7292439F-FB89-3D4C-905F-30681D2DD97F}">
      <dsp:nvSpPr>
        <dsp:cNvPr id="0" name=""/>
        <dsp:cNvSpPr/>
      </dsp:nvSpPr>
      <dsp:spPr>
        <a:xfrm>
          <a:off x="1395968" y="2668618"/>
          <a:ext cx="5096906" cy="2318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Even this last week!</a:t>
          </a:r>
        </a:p>
      </dsp:txBody>
      <dsp:txXfrm>
        <a:off x="1395968" y="2668618"/>
        <a:ext cx="5096906" cy="2318370"/>
      </dsp:txXfrm>
    </dsp:sp>
    <dsp:sp modelId="{42173905-FAE4-964E-8C34-FC71CF4ECC55}">
      <dsp:nvSpPr>
        <dsp:cNvPr id="0" name=""/>
        <dsp:cNvSpPr/>
      </dsp:nvSpPr>
      <dsp:spPr>
        <a:xfrm>
          <a:off x="1298574" y="4986988"/>
          <a:ext cx="51943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873AEC-8254-4D42-B34A-674A51CC6E71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5C46D71-E946-8A47-87BE-BB720FCE02C2}">
      <dsp:nvSpPr>
        <dsp:cNvPr id="0" name=""/>
        <dsp:cNvSpPr/>
      </dsp:nvSpPr>
      <dsp:spPr>
        <a:xfrm>
          <a:off x="0" y="0"/>
          <a:ext cx="64928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 dirty="0"/>
            <a:t>There are many</a:t>
          </a:r>
        </a:p>
      </dsp:txBody>
      <dsp:txXfrm>
        <a:off x="0" y="0"/>
        <a:ext cx="6492875" cy="2552700"/>
      </dsp:txXfrm>
    </dsp:sp>
    <dsp:sp modelId="{5B5207BE-5B48-014B-9E8E-71A29A150EA8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3889C6B-CE19-1446-B2E9-7DD95EADCBB7}">
      <dsp:nvSpPr>
        <dsp:cNvPr id="0" name=""/>
        <dsp:cNvSpPr/>
      </dsp:nvSpPr>
      <dsp:spPr>
        <a:xfrm>
          <a:off x="0" y="2552700"/>
          <a:ext cx="12985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0030" tIns="240030" rIns="240030" bIns="240030" numCol="1" spcCol="1270" anchor="t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300" kern="1200" dirty="0"/>
        </a:p>
      </dsp:txBody>
      <dsp:txXfrm>
        <a:off x="0" y="2552700"/>
        <a:ext cx="1298575" cy="2552700"/>
      </dsp:txXfrm>
    </dsp:sp>
    <dsp:sp modelId="{7292439F-FB89-3D4C-905F-30681D2DD97F}">
      <dsp:nvSpPr>
        <dsp:cNvPr id="0" name=""/>
        <dsp:cNvSpPr/>
      </dsp:nvSpPr>
      <dsp:spPr>
        <a:xfrm>
          <a:off x="1395968" y="2612030"/>
          <a:ext cx="5096906" cy="1186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Tinder Matching Disclosure</a:t>
          </a:r>
        </a:p>
      </dsp:txBody>
      <dsp:txXfrm>
        <a:off x="1395968" y="2612030"/>
        <a:ext cx="5096906" cy="1186606"/>
      </dsp:txXfrm>
    </dsp:sp>
    <dsp:sp modelId="{42173905-FAE4-964E-8C34-FC71CF4ECC55}">
      <dsp:nvSpPr>
        <dsp:cNvPr id="0" name=""/>
        <dsp:cNvSpPr/>
      </dsp:nvSpPr>
      <dsp:spPr>
        <a:xfrm>
          <a:off x="1298574" y="3798636"/>
          <a:ext cx="51943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EF6DF636-FCE6-7C49-9C58-45FF6D10ECDC}">
      <dsp:nvSpPr>
        <dsp:cNvPr id="0" name=""/>
        <dsp:cNvSpPr/>
      </dsp:nvSpPr>
      <dsp:spPr>
        <a:xfrm>
          <a:off x="1395968" y="3857967"/>
          <a:ext cx="5096906" cy="11866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Data Linking Disclosure</a:t>
          </a:r>
        </a:p>
      </dsp:txBody>
      <dsp:txXfrm>
        <a:off x="1395968" y="3857967"/>
        <a:ext cx="5096906" cy="1186606"/>
      </dsp:txXfrm>
    </dsp:sp>
    <dsp:sp modelId="{7547F73E-9AD7-3547-A1ED-C38DB0E2994E}">
      <dsp:nvSpPr>
        <dsp:cNvPr id="0" name=""/>
        <dsp:cNvSpPr/>
      </dsp:nvSpPr>
      <dsp:spPr>
        <a:xfrm>
          <a:off x="1298574" y="5044573"/>
          <a:ext cx="51943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86968D-5894-CA47-BEE5-AB118D0D6464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2A9B6E4-304C-2342-A253-3523920B7EC9}">
      <dsp:nvSpPr>
        <dsp:cNvPr id="0" name=""/>
        <dsp:cNvSpPr/>
      </dsp:nvSpPr>
      <dsp:spPr>
        <a:xfrm>
          <a:off x="0" y="2492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Decompose application processes</a:t>
          </a:r>
        </a:p>
      </dsp:txBody>
      <dsp:txXfrm>
        <a:off x="0" y="2492"/>
        <a:ext cx="6492875" cy="1700138"/>
      </dsp:txXfrm>
    </dsp:sp>
    <dsp:sp modelId="{802B0BC4-3B8F-7D4D-984F-754B2D02BF68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DBBB44-87AA-DC44-8A02-64D7FFA45801}">
      <dsp:nvSpPr>
        <dsp:cNvPr id="0" name=""/>
        <dsp:cNvSpPr/>
      </dsp:nvSpPr>
      <dsp:spPr>
        <a:xfrm>
          <a:off x="0" y="1702630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Understand data flow</a:t>
          </a:r>
        </a:p>
      </dsp:txBody>
      <dsp:txXfrm>
        <a:off x="0" y="1702630"/>
        <a:ext cx="6492875" cy="1700138"/>
      </dsp:txXfrm>
    </dsp:sp>
    <dsp:sp modelId="{4CD424C6-184E-A64A-9026-EEC5C2BB4B0D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893809-D5B5-3743-B1E2-8A916A486FB6}">
      <dsp:nvSpPr>
        <dsp:cNvPr id="0" name=""/>
        <dsp:cNvSpPr/>
      </dsp:nvSpPr>
      <dsp:spPr>
        <a:xfrm>
          <a:off x="0" y="3402769"/>
          <a:ext cx="6492875" cy="17001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Apply STRIDE to each step of the way</a:t>
          </a:r>
        </a:p>
      </dsp:txBody>
      <dsp:txXfrm>
        <a:off x="0" y="3402769"/>
        <a:ext cx="6492875" cy="170013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0900B-B49A-6E46-A455-9671CBE6C123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4019DF4-615B-DF4B-BE95-73885512704A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Acceptance</a:t>
          </a:r>
        </a:p>
      </dsp:txBody>
      <dsp:txXfrm>
        <a:off x="0" y="0"/>
        <a:ext cx="6492875" cy="1276350"/>
      </dsp:txXfrm>
    </dsp:sp>
    <dsp:sp modelId="{8B57311C-72AA-614B-88CE-A03E7E70A695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3012EAB-C239-6342-B2EE-CAD37057C93A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Avoidance</a:t>
          </a:r>
        </a:p>
      </dsp:txBody>
      <dsp:txXfrm>
        <a:off x="0" y="1276350"/>
        <a:ext cx="6492875" cy="1276350"/>
      </dsp:txXfrm>
    </dsp:sp>
    <dsp:sp modelId="{D2BD795A-1EEE-914B-B5A6-45C892620259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ACCD4D8-0674-CF40-9677-49A75A417EE4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Transference</a:t>
          </a:r>
        </a:p>
      </dsp:txBody>
      <dsp:txXfrm>
        <a:off x="0" y="2552700"/>
        <a:ext cx="6492875" cy="1276350"/>
      </dsp:txXfrm>
    </dsp:sp>
    <dsp:sp modelId="{56A1D598-8E2C-3840-B8B0-F9F365673C42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23966BB-A597-294B-BB15-3AB6D0BF0179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Mitigation/Reduction</a:t>
          </a:r>
        </a:p>
      </dsp:txBody>
      <dsp:txXfrm>
        <a:off x="0" y="3829050"/>
        <a:ext cx="6492875" cy="127635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74A9FD-FCB0-564E-ADA3-717B48A8279B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8DDB86C-29CA-E34A-B285-AC997DA920E7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Helps builders build better</a:t>
          </a:r>
        </a:p>
      </dsp:txBody>
      <dsp:txXfrm>
        <a:off x="0" y="0"/>
        <a:ext cx="6492875" cy="1276350"/>
      </dsp:txXfrm>
    </dsp:sp>
    <dsp:sp modelId="{F7453CF7-1479-A646-97E8-FF0360FB2043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BC71388-67C8-2D49-89F7-DFE1310DCCA2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Helps defenders think intentionally</a:t>
          </a:r>
        </a:p>
      </dsp:txBody>
      <dsp:txXfrm>
        <a:off x="0" y="1276350"/>
        <a:ext cx="6492875" cy="1276350"/>
      </dsp:txXfrm>
    </dsp:sp>
    <dsp:sp modelId="{8DCFCFDD-1BB8-4C4D-804B-1B1DCD7F6DEE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7D77B0-4434-5542-8FDF-F8314F18A78E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Helps attackers prioritize attacks</a:t>
          </a:r>
        </a:p>
      </dsp:txBody>
      <dsp:txXfrm>
        <a:off x="0" y="2552700"/>
        <a:ext cx="6492875" cy="1276350"/>
      </dsp:txXfrm>
    </dsp:sp>
    <dsp:sp modelId="{903837A7-8BA4-F940-8D13-D9D22E2B994C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D7FC5C1-79A3-854A-8FDA-876791D1AD09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Helps everyone make intentional decisions about data responsibility</a:t>
          </a:r>
        </a:p>
      </dsp:txBody>
      <dsp:txXfrm>
        <a:off x="0" y="3829050"/>
        <a:ext cx="6492875" cy="1276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tiff>
</file>

<file path=ppt/media/image12.tiff>
</file>

<file path=ppt/media/image13.png>
</file>

<file path=ppt/media/image14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07DD6-0EAC-EA42-8607-A49FDB162A3A}" type="datetimeFigureOut">
              <a:rPr lang="en-US" smtClean="0"/>
              <a:t>8/10/19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A02AE-D19F-C348-AFBB-0C852060A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54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A02AE-D19F-C348-AFBB-0C852060AE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38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D8E7-214C-2F44-B1E9-F8F6E85B52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4B9516-99CC-E74D-BE0A-300C41F6E6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B8B59-7D9D-CE45-9DD8-5A54F53FE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FA8DD-AFAD-FB46-B19F-0B6CB790B1D6}" type="datetime1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6CFF3-EA3A-AE44-A9CF-F1E42075A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5A364-66EF-E74B-8B08-ADFFCBCA8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15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DFE31-7BA7-D74C-91E4-F7A8C32C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DE28E2-BFC9-0041-AC55-0A001257FE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BE338-6515-BC44-993E-86247D950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75C8B-AD54-F34D-B478-7709DBF29A98}" type="datetime1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D83F8-C703-1041-BF19-8B4464450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4D0AF-68A8-DB43-8282-19C28EBB7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88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F26950-4C45-3046-A8BE-431C7C4B61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561DEC-7DC0-E047-9CFB-1BEC5F3F4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79F6A-F067-9640-BD6A-BF9B40EDA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F022D-4A59-0442-89BB-49974796CE08}" type="datetime1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15326-E430-F741-8431-D24D391CB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13992-4712-274E-A0AB-E42A4CE4F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2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C4034-C6E4-0645-8E4C-DF5030E07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EB2FE-6ED1-4544-95E0-E3A633B34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66E22-5069-094F-8DC4-9593E0F5F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946A6-C1E0-164E-9F44-31EEAEE07B9E}" type="datetime1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BBDA1-BD1E-BB4C-B0DC-7E438DFAD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05482-F5D8-BA4E-941F-AF691C53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07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D919F-B02A-654D-B09D-6B6E6A1E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3A9E9-687A-614B-98C3-5A4CAD2D9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629E4-FF35-8440-B384-DC3764F80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6409C-385C-224F-B0EA-AF2E0E490F76}" type="datetime1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284B0-E17C-854A-AFEE-4EEC9D26D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59699-FAB1-774F-86D1-0BED73A2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17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78D9-D7D8-A24B-9162-B4CB5ACC0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18939-FDA7-DC4B-900A-A03657563A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7F3F11-8287-7846-8FFA-A0ABB112D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FC7A2A-E872-794D-B2AA-F72C348DA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02DBD-701F-1049-8DFF-EE9EC3BBEF3F}" type="datetime1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CE7AE1-804F-BE4D-930B-C1F74D8CC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358100-3AE9-0F4E-B0E6-0960EE64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7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EFE36-679D-794C-8F41-FB245F468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C1B4B-1261-0E49-B138-C045DC69F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842497-E02B-A442-AB50-7F15844DF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87C626-89AC-D247-BD01-AB4B9C07C9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CADCB0-7F88-3249-B26A-69641C93F8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918C9-B519-2649-9363-CDB7C4D34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A0E6B-F212-8245-9C13-8C2034088F82}" type="datetime1">
              <a:rPr lang="en-US" smtClean="0"/>
              <a:t>8/10/19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13CAD8-0CB8-1948-99C3-0F5AC8540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3183DE-A1C8-7C44-9055-51FBEEBE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445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C57E-AAE9-D849-B640-8F25C61F2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C099E0-9F57-764A-860D-D7F23FDD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39084-DA3F-F24E-9579-CF75DAFBE1D6}" type="datetime1">
              <a:rPr lang="en-US" smtClean="0"/>
              <a:t>8/10/19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04847C-A402-864E-AEA0-E052BD951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F58D2-4804-384A-BC34-09CC50749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280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21DC29-B07F-0549-B722-2F7149FE0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2ACAD-9652-5446-BD08-DD2BAE0BBEFA}" type="datetime1">
              <a:rPr lang="en-US" smtClean="0"/>
              <a:t>8/10/19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926F6-32C7-A04F-8B30-3285B6C56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6DC08-9E2F-EE49-A82A-AE81C7940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48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3C16-C4DF-0D43-B341-E87F8C485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8FA33-ABA1-7449-8B1C-6D77631EA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274CD-A1DB-504E-9158-6530891C1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FCFD-3E2A-1146-8476-9AC4E8441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15C2-E8A8-0D4A-BF47-3E21740B86B8}" type="datetime1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695EA4-82A2-9444-8E5B-DDB65849C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16B85-7CE8-3248-A6DC-82D9BEACA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078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BF06A-D819-E94F-9EB8-50CCBB790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D704C-6DAF-7E43-AD79-54AEB3B0F9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E3F52-4DF5-5945-BBBF-C0A228759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FD01A6-8182-2540-82CC-3A34F511D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6C0BA-0AB2-3641-A3E1-8A3E0E46231E}" type="datetime1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C26BB-B23C-D440-87AD-3E401F379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B55C9-F63A-A64B-8385-5EAB61AE7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38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95DA9-5F52-3A4A-8001-B462BF3D9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646A3-E6E0-944C-877E-1A14D730A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9697E-244F-B443-9A8F-3AAD60FE2D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18739-232B-164E-A239-C77D2C9218D2}" type="datetime1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10795-674D-6B42-BE4B-6B3600323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@isaiahsarju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46347-6A7E-054A-9077-B0CA5D93FF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069EA-803F-FE48-8344-592C344BA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45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wresearch.org/fact-tank/2016/02/29/5-facts-about-online-dating/" TargetMode="External"/><Relationship Id="rId7" Type="http://schemas.openxmlformats.org/officeDocument/2006/relationships/hyperlink" Target="https://info.checkmarx.com/hubfs/Tinder_Research.pdf" TargetMode="External"/><Relationship Id="rId2" Type="http://schemas.openxmlformats.org/officeDocument/2006/relationships/hyperlink" Target="https://arxiv.org/pdf/1709.10478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heguardian.com/technology/2017/sep/26/tinder-personal-data-dating-app-messages-hacked-sold" TargetMode="External"/><Relationship Id="rId5" Type="http://schemas.openxmlformats.org/officeDocument/2006/relationships/hyperlink" Target="http://www.buzzfeednews.com/article/azeenghorayshi/grindr-hiv-status-privacy#.yp0J48W0N" TargetMode="External"/><Relationship Id="rId4" Type="http://schemas.openxmlformats.org/officeDocument/2006/relationships/hyperlink" Target="http://ieeexplore.ieee.org/stamp/stamp.jsp?tp=&amp;arnumber=7070049&amp;isnumber=7069647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B4EC6-3A0A-344A-A9F6-1940CC0BF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454AD-B6E7-1345-A367-FADA229D5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504295-4AFC-1343-B67D-DDB68E001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75A1B6-DBCA-E142-A32D-49CB219C3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91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16280-5EE8-884F-907E-48E7049A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DFD</a:t>
            </a:r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60000E68-A44E-C143-A954-47EA459E5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288" y="687627"/>
            <a:ext cx="8684712" cy="531938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CF02D-98FC-7749-A7F0-D7391010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892181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C80165E-5685-A643-A674-D40B63A84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flow diagrams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1300" dirty="0">
                <a:solidFill>
                  <a:srgbClr val="FFFFFF"/>
                </a:solidFill>
              </a:rPr>
              <a:t>“Problems tend to follow the data flow, not the control flow” – Adam </a:t>
            </a:r>
            <a:r>
              <a:rPr lang="en-US" sz="1300" dirty="0" err="1">
                <a:solidFill>
                  <a:srgbClr val="FFFFFF"/>
                </a:solidFill>
              </a:rPr>
              <a:t>Shostack</a:t>
            </a:r>
            <a:br>
              <a:rPr lang="en-US" sz="1300" dirty="0">
                <a:solidFill>
                  <a:srgbClr val="FFFFFF"/>
                </a:solidFill>
              </a:rPr>
            </a:br>
            <a:endParaRPr lang="en-US" sz="13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CFC638-032A-44D1-AE7A-B86F3DF128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7835126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3EB5F6-945B-6A41-A3C4-BEBEE60C2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927653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26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16280-5EE8-884F-907E-48E7049A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DFD</a:t>
            </a:r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60000E68-A44E-C143-A954-47EA459E5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7288" y="687627"/>
            <a:ext cx="8684712" cy="531938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3CF02D-98FC-7749-A7F0-D73910108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4067466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07CDE-7061-5648-8E0B-9C1473F08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Tinder Front End/Client Risk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4F2C01-19BB-B54D-9A72-3EE5A93C32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6666085"/>
              </p:ext>
            </p:extLst>
          </p:nvPr>
        </p:nvGraphicFramePr>
        <p:xfrm>
          <a:off x="320040" y="2669238"/>
          <a:ext cx="9326833" cy="3678986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578422">
                  <a:extLst>
                    <a:ext uri="{9D8B030D-6E8A-4147-A177-3AD203B41FA5}">
                      <a16:colId xmlns:a16="http://schemas.microsoft.com/office/drawing/2014/main" val="2270047957"/>
                    </a:ext>
                  </a:extLst>
                </a:gridCol>
                <a:gridCol w="5748411">
                  <a:extLst>
                    <a:ext uri="{9D8B030D-6E8A-4147-A177-3AD203B41FA5}">
                      <a16:colId xmlns:a16="http://schemas.microsoft.com/office/drawing/2014/main" val="4003611960"/>
                    </a:ext>
                  </a:extLst>
                </a:gridCol>
              </a:tblGrid>
              <a:tr h="489865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STRIDE</a:t>
                      </a:r>
                    </a:p>
                  </a:txBody>
                  <a:tcPr marL="199945" marR="99972" marT="99972" marB="9997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Example</a:t>
                      </a:r>
                    </a:p>
                  </a:txBody>
                  <a:tcPr marL="199945" marR="99972" marT="99972" marB="9997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1382967"/>
                  </a:ext>
                </a:extLst>
              </a:tr>
              <a:tr h="739796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Spoofing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(Authentication)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Falsely claiming to be Isaiah Sarju on Tinder (Bumble offers “verification”)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450210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Tampering</a:t>
                      </a:r>
                      <a:r>
                        <a:rPr 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(Integrity)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Changing a presented profile, changing a swipe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2024984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Repudiation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(Non-repudiation)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“I didn’t swipe right on that person”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929463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Information</a:t>
                      </a:r>
                      <a:r>
                        <a:rPr lang="en-US" sz="1600" b="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Disclosure (Confidentiality)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Disclosing swipe decision, disclosing matches/chats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5180765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Denial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of Service (Availability)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Not able to connect to front end via client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812908"/>
                  </a:ext>
                </a:extLst>
              </a:tr>
              <a:tr h="4898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Elevation</a:t>
                      </a:r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of Privileges (Authorization)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Able to see profiles w/o matching, Facebook “view as” breach</a:t>
                      </a:r>
                    </a:p>
                  </a:txBody>
                  <a:tcPr marL="199945" marR="99972" marT="99972" marB="99972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801483"/>
                  </a:ext>
                </a:extLst>
              </a:tr>
            </a:tbl>
          </a:graphicData>
        </a:graphic>
      </p:graphicFrame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CB6B97-5BAA-D746-84AF-A23EEE931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947847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7383B190-6BFB-422F-B667-06B7B25F0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07CDE-7061-5648-8E0B-9C1473F08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Tinder Information Disclosure (Checkmarx research)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B98A6D-B1F6-DB45-BD3E-328C186EA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08" r="-1" b="-1"/>
          <a:stretch/>
        </p:blipFill>
        <p:spPr>
          <a:xfrm>
            <a:off x="317635" y="299363"/>
            <a:ext cx="4160452" cy="3049204"/>
          </a:xfrm>
          <a:prstGeom prst="rect">
            <a:avLst/>
          </a:prstGeom>
        </p:spPr>
      </p:pic>
      <p:pic>
        <p:nvPicPr>
          <p:cNvPr id="1025" name="Picture 1" descr="page4image501897248">
            <a:extLst>
              <a:ext uri="{FF2B5EF4-FFF2-40B4-BE49-F238E27FC236}">
                <a16:creationId xmlns:a16="http://schemas.microsoft.com/office/drawing/2014/main" id="{D5660497-E7A1-8845-B0A9-DE668DFB2F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7" r="11102" b="-1"/>
          <a:stretch/>
        </p:blipFill>
        <p:spPr bwMode="auto">
          <a:xfrm>
            <a:off x="4654296" y="299363"/>
            <a:ext cx="7217085" cy="300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D28E597-4AF8-4D69-A9AB-A1EDC6156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2C9DAF0-942B-0647-A016-FA5D8370BC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63" r="2643" b="3"/>
          <a:stretch/>
        </p:blipFill>
        <p:spPr>
          <a:xfrm>
            <a:off x="317635" y="3509433"/>
            <a:ext cx="4160452" cy="3026833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B4D69-7BD4-1240-9115-D8C0B5559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120134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FC4CA5-491C-154E-8E6C-74E893D08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Risk Management Techniques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1804072-2C09-43BE-9114-B2F9290260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1102334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5A8092-6C43-634F-B7F2-910012A22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717480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98650-E655-3B4F-B75A-E00F79FF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Risk Handling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A36BE6D-F41C-134D-8DC8-D7BEE8C3E7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7280020"/>
              </p:ext>
            </p:extLst>
          </p:nvPr>
        </p:nvGraphicFramePr>
        <p:xfrm>
          <a:off x="320040" y="2864680"/>
          <a:ext cx="11496821" cy="3288102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5249609">
                  <a:extLst>
                    <a:ext uri="{9D8B030D-6E8A-4147-A177-3AD203B41FA5}">
                      <a16:colId xmlns:a16="http://schemas.microsoft.com/office/drawing/2014/main" val="2084380226"/>
                    </a:ext>
                  </a:extLst>
                </a:gridCol>
                <a:gridCol w="6247212">
                  <a:extLst>
                    <a:ext uri="{9D8B030D-6E8A-4147-A177-3AD203B41FA5}">
                      <a16:colId xmlns:a16="http://schemas.microsoft.com/office/drawing/2014/main" val="3113728754"/>
                    </a:ext>
                  </a:extLst>
                </a:gridCol>
              </a:tblGrid>
              <a:tr h="702313">
                <a:tc>
                  <a:txBody>
                    <a:bodyPr/>
                    <a:lstStyle/>
                    <a:p>
                      <a:r>
                        <a:rPr lang="en-US" sz="3100"/>
                        <a:t>App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User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1353805083"/>
                  </a:ext>
                </a:extLst>
              </a:tr>
              <a:tr h="702313">
                <a:tc>
                  <a:txBody>
                    <a:bodyPr/>
                    <a:lstStyle/>
                    <a:p>
                      <a:r>
                        <a:rPr lang="en-US" sz="3100"/>
                        <a:t>HTTPs (mitigation)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VPN (mitigation)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3014786341"/>
                  </a:ext>
                </a:extLst>
              </a:tr>
              <a:tr h="1181163">
                <a:tc>
                  <a:txBody>
                    <a:bodyPr/>
                    <a:lstStyle/>
                    <a:p>
                      <a:r>
                        <a:rPr lang="en-US" sz="3100"/>
                        <a:t>Standardize response size (mitigation)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Only swipe at home (avoidance)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2443601123"/>
                  </a:ext>
                </a:extLst>
              </a:tr>
              <a:tr h="70231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/>
                        <a:t>Don’t care (acceptance)</a:t>
                      </a:r>
                    </a:p>
                  </a:txBody>
                  <a:tcPr marL="159616" marR="159616" marT="79808" marB="79808"/>
                </a:tc>
                <a:tc>
                  <a:txBody>
                    <a:bodyPr/>
                    <a:lstStyle/>
                    <a:p>
                      <a:r>
                        <a:rPr lang="en-US" sz="3100"/>
                        <a:t>Don’t care (acceptance)</a:t>
                      </a:r>
                    </a:p>
                  </a:txBody>
                  <a:tcPr marL="159616" marR="159616" marT="79808" marB="79808"/>
                </a:tc>
                <a:extLst>
                  <a:ext uri="{0D108BD9-81ED-4DB2-BD59-A6C34878D82A}">
                    <a16:rowId xmlns:a16="http://schemas.microsoft.com/office/drawing/2014/main" val="3849204683"/>
                  </a:ext>
                </a:extLst>
              </a:tr>
            </a:tbl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4932D-01AE-FF4E-B880-79ED3347B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555329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04DD75-3C90-A249-A493-F42A650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Attack Trees and Nymity/Linkability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EC2A9A7B-BCBA-3B49-A1E1-6C229B2534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1322" y="492573"/>
            <a:ext cx="5498544" cy="588079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1606A-BCC0-CF4C-8268-58033BC4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484534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705148-D777-3447-ADCC-13101C0D3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Nymity and Linkability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7A8C58B-5D2E-C747-89DC-578A2876C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591" y="478232"/>
            <a:ext cx="1569319" cy="2789902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2991C61F-D0E8-5C4A-937C-BA6C3C67D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86" y="4096115"/>
            <a:ext cx="3662730" cy="177642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61F5D-7FED-7846-B483-702445F8E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Nymity is the “amount of information about the identity of the participants that is revealed” – Ian Goldberg</a:t>
            </a:r>
          </a:p>
          <a:p>
            <a:r>
              <a:rPr lang="en-US" sz="2400">
                <a:solidFill>
                  <a:srgbClr val="FFFFFF"/>
                </a:solidFill>
              </a:rPr>
              <a:t>Linkability is the ability to bring one or more records together and combine information into a single record based on key(s) (virtual join)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43F9841-B56A-0D40-9BE6-837C300F1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832565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98650-E655-3B4F-B75A-E00F79FF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Risk Handling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A36BE6D-F41C-134D-8DC8-D7BEE8C3E7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708671"/>
              </p:ext>
            </p:extLst>
          </p:nvPr>
        </p:nvGraphicFramePr>
        <p:xfrm>
          <a:off x="320040" y="2582107"/>
          <a:ext cx="11496822" cy="3853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4807">
                  <a:extLst>
                    <a:ext uri="{9D8B030D-6E8A-4147-A177-3AD203B41FA5}">
                      <a16:colId xmlns:a16="http://schemas.microsoft.com/office/drawing/2014/main" val="2084380226"/>
                    </a:ext>
                  </a:extLst>
                </a:gridCol>
                <a:gridCol w="5762015">
                  <a:extLst>
                    <a:ext uri="{9D8B030D-6E8A-4147-A177-3AD203B41FA5}">
                      <a16:colId xmlns:a16="http://schemas.microsoft.com/office/drawing/2014/main" val="3113728754"/>
                    </a:ext>
                  </a:extLst>
                </a:gridCol>
              </a:tblGrid>
              <a:tr h="348854">
                <a:tc>
                  <a:txBody>
                    <a:bodyPr/>
                    <a:lstStyle/>
                    <a:p>
                      <a:r>
                        <a:rPr lang="en-US" sz="1600"/>
                        <a:t>App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User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353805083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r>
                        <a:rPr lang="en-US" sz="1600" dirty="0"/>
                        <a:t>Allow users to chose what information they disclose(transference)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date (avoidance)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3014786341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r>
                        <a:rPr lang="en-US" sz="1600" dirty="0"/>
                        <a:t>Don’t disclose Instagram handle (reduction) (e.g. Tinder vs Bumble)</a:t>
                      </a:r>
                    </a:p>
                    <a:p>
                      <a:r>
                        <a:rPr lang="en-US" sz="1600" b="1" dirty="0"/>
                        <a:t>*Update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Fake name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2443601123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r>
                        <a:rPr lang="en-US" sz="1600" dirty="0"/>
                        <a:t>Fuzzy/delayed location data (reduction) (e.g. Tinder vs Bumble)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disclose employer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3849204683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Give users ability to hide distance (transference) (e.g. Tinder)</a:t>
                      </a:r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connect Instagram (reduction)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443473865"/>
                  </a:ext>
                </a:extLst>
              </a:tr>
              <a:tr h="586708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Prevent </a:t>
                      </a:r>
                      <a:r>
                        <a:rPr lang="en-US" sz="1600" dirty="0" err="1"/>
                        <a:t>realtime</a:t>
                      </a:r>
                      <a:r>
                        <a:rPr lang="en-US" sz="1600" dirty="0"/>
                        <a:t> location sharing (reduction) (iPhone vs Android)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2621623249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Don’t disclose distance (mitigation) (e.g. Tinder)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489022635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Spoof location (mitigation)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866589778"/>
                  </a:ext>
                </a:extLst>
              </a:tr>
              <a:tr h="348854"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 marL="79285" marR="79285" marT="39642" marB="39642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Don’t care (acceptance)</a:t>
                      </a:r>
                    </a:p>
                  </a:txBody>
                  <a:tcPr marL="79285" marR="79285" marT="39642" marB="39642"/>
                </a:tc>
                <a:extLst>
                  <a:ext uri="{0D108BD9-81ED-4DB2-BD59-A6C34878D82A}">
                    <a16:rowId xmlns:a16="http://schemas.microsoft.com/office/drawing/2014/main" val="1795944186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D2B1E5-2AA4-444F-A000-9D471C29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896922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EB59EE-F45F-6047-A46F-E298757FE9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sz="4200" dirty="0"/>
              <a:t>How Threat Modeling </a:t>
            </a:r>
            <a:r>
              <a:rPr lang="en-US" sz="4200"/>
              <a:t>Made Me </a:t>
            </a:r>
            <a:r>
              <a:rPr lang="en-US" sz="4200" dirty="0"/>
              <a:t>Better at Online Dating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70B757-16B7-1841-98E7-926EA2E80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#</a:t>
            </a:r>
            <a:r>
              <a:rPr lang="en-US" dirty="0" err="1"/>
              <a:t>DateSafe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565D2C-4187-B341-AC04-1EDCB2D3E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332977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BF8E7A-C66F-9E4D-9717-C50C21988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My Love of Threat Modeling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6164098-2044-444D-83EF-4D7287A646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0336939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845E3E-EB78-D641-8A74-07BAB99E6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659484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198B35-448A-8440-AA75-77CA884CC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F0925-819C-4647-99FA-7C8E0BA8F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Hergovich, Philipp and Ortega, Josue, The Strength of Absent Ties: Social Integration via Online Dating (September 14, 2018), </a:t>
            </a:r>
            <a:r>
              <a:rPr lang="en-US" sz="1400">
                <a:solidFill>
                  <a:srgbClr val="FFFFFF"/>
                </a:solidFill>
                <a:hlinkClick r:id="rId2"/>
              </a:rPr>
              <a:t>https://arxiv.org/pdf/1709.10478.pdf</a:t>
            </a:r>
            <a:endParaRPr lang="en-US" sz="1400">
              <a:solidFill>
                <a:srgbClr val="FFFFFF"/>
              </a:solidFill>
            </a:endParaRPr>
          </a:p>
          <a:p>
            <a:r>
              <a:rPr lang="en-US" sz="1400">
                <a:solidFill>
                  <a:srgbClr val="FFFFFF"/>
                </a:solidFill>
              </a:rPr>
              <a:t>Smith, Aaron, and Monica Anderson. “5 Facts about Online Dating.” </a:t>
            </a:r>
            <a:r>
              <a:rPr lang="en-US" sz="1400" i="1">
                <a:solidFill>
                  <a:srgbClr val="FFFFFF"/>
                </a:solidFill>
              </a:rPr>
              <a:t>Pew Research Center</a:t>
            </a:r>
            <a:r>
              <a:rPr lang="en-US" sz="1400">
                <a:solidFill>
                  <a:srgbClr val="FFFFFF"/>
                </a:solidFill>
              </a:rPr>
              <a:t>, Pew Research Center, 29 Feb. 2016, </a:t>
            </a:r>
            <a:r>
              <a:rPr lang="en-US" sz="1400">
                <a:solidFill>
                  <a:srgbClr val="FFFFFF"/>
                </a:solidFill>
                <a:hlinkClick r:id="rId3"/>
              </a:rPr>
              <a:t>www.pewresearch.org/fact-tank/2016/02/29/5-facts-about-online-dating/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C. Fitzpatrick, J. Birnholtz and J. R. Brubaker, "Social and Personal Disclosure in a Location-Based Real Time Dating App," </a:t>
            </a:r>
            <a:r>
              <a:rPr lang="en-US" sz="1400" i="1">
                <a:solidFill>
                  <a:srgbClr val="FFFFFF"/>
                </a:solidFill>
              </a:rPr>
              <a:t>2015 48th Hawaii International Conference on System Sciences</a:t>
            </a:r>
            <a:r>
              <a:rPr lang="en-US" sz="1400">
                <a:solidFill>
                  <a:srgbClr val="FFFFFF"/>
                </a:solidFill>
              </a:rPr>
              <a:t>, Kauai, HI, 2015, pp. 1983-1992.</a:t>
            </a: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doi: 10.1109/HICSS.2015.237, </a:t>
            </a:r>
            <a:r>
              <a:rPr lang="en-US" sz="1400">
                <a:solidFill>
                  <a:srgbClr val="FFFFFF"/>
                </a:solidFill>
                <a:hlinkClick r:id="rId4"/>
              </a:rPr>
              <a:t>http://ieeexplore.ieee.org/stamp/stamp.jsp?tp=&amp;arnumber=7070049&amp;isnumber=7069647</a:t>
            </a:r>
            <a:endParaRPr lang="en-US" sz="1400">
              <a:solidFill>
                <a:srgbClr val="FFFFFF"/>
              </a:solidFill>
            </a:endParaRPr>
          </a:p>
          <a:p>
            <a:r>
              <a:rPr lang="en-US" sz="1400">
                <a:solidFill>
                  <a:srgbClr val="FFFFFF"/>
                </a:solidFill>
              </a:rPr>
              <a:t>Ghorayshi, Azeen. “Grindr Is Sharing The HIV Status Of Its Users With Other Companies.” </a:t>
            </a:r>
            <a:r>
              <a:rPr lang="en-US" sz="1400" i="1">
                <a:solidFill>
                  <a:srgbClr val="FFFFFF"/>
                </a:solidFill>
              </a:rPr>
              <a:t>BuzzFeed News</a:t>
            </a:r>
            <a:r>
              <a:rPr lang="en-US" sz="1400">
                <a:solidFill>
                  <a:srgbClr val="FFFFFF"/>
                </a:solidFill>
              </a:rPr>
              <a:t>, BuzzFeed News, 3 Apr. 2018, </a:t>
            </a:r>
            <a:r>
              <a:rPr lang="en-US" sz="1400">
                <a:solidFill>
                  <a:srgbClr val="FFFFFF"/>
                </a:solidFill>
                <a:hlinkClick r:id="rId5"/>
              </a:rPr>
              <a:t>www.buzzfeednews.com/article/azeenghorayshi/grindr-hiv-status-privacy#.yp0J48W0N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Nandwani M., Kaushal R. (2018) Evaluating User Vulnerability to Privacy Disclosures over Online Dating Platforms. In: Barolli L., Enokido T. (eds) Innovative Mobile and Internet Services in Ubiquitous Computing. IMIS 2017. Advances in Intelligent Systems and Computing, vol 612. Springer, Cham</a:t>
            </a:r>
          </a:p>
          <a:p>
            <a:r>
              <a:rPr lang="en-US" sz="1400">
                <a:solidFill>
                  <a:srgbClr val="FFFFFF"/>
                </a:solidFill>
              </a:rPr>
              <a:t>Duportail, Judith. “I Asked Tinder for My Data. It Sent Me 800 Pages of My Deepest, Darkest Secrets.” </a:t>
            </a:r>
            <a:r>
              <a:rPr lang="en-US" sz="1400" i="1">
                <a:solidFill>
                  <a:srgbClr val="FFFFFF"/>
                </a:solidFill>
              </a:rPr>
              <a:t>The Guardian</a:t>
            </a:r>
            <a:r>
              <a:rPr lang="en-US" sz="1400">
                <a:solidFill>
                  <a:srgbClr val="FFFFFF"/>
                </a:solidFill>
              </a:rPr>
              <a:t>, Guardian News and Media, 26 Sept. 2017, </a:t>
            </a:r>
            <a:r>
              <a:rPr lang="en-US" sz="1400">
                <a:solidFill>
                  <a:srgbClr val="FFFFFF"/>
                </a:solidFill>
                <a:hlinkClick r:id="rId6"/>
              </a:rPr>
              <a:t>www.theguardian.com/technology/2017/sep/26/tinder-personal-data-dating-app-messages-hacked-sold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“Are You on Tinder?” Checkmarx, Jan 2018. </a:t>
            </a:r>
            <a:r>
              <a:rPr lang="en-US" sz="1400">
                <a:solidFill>
                  <a:srgbClr val="FFFFFF"/>
                </a:solidFill>
                <a:hlinkClick r:id="rId7"/>
              </a:rPr>
              <a:t>https://info.checkmarx.com/hubfs/Tinder_Research.pdf</a:t>
            </a:r>
            <a:r>
              <a:rPr lang="en-US" sz="1400">
                <a:solidFill>
                  <a:srgbClr val="FFFFFF"/>
                </a:solidFill>
              </a:rPr>
              <a:t>.</a:t>
            </a:r>
          </a:p>
          <a:p>
            <a:r>
              <a:rPr lang="en-US" sz="1400">
                <a:solidFill>
                  <a:srgbClr val="FFFFFF"/>
                </a:solidFill>
              </a:rPr>
              <a:t>Shostack, Adam. </a:t>
            </a:r>
            <a:r>
              <a:rPr lang="en-US" sz="1400" i="1">
                <a:solidFill>
                  <a:srgbClr val="FFFFFF"/>
                </a:solidFill>
              </a:rPr>
              <a:t>Threat Modeling: Designing for Security</a:t>
            </a:r>
            <a:r>
              <a:rPr lang="en-US" sz="1400">
                <a:solidFill>
                  <a:srgbClr val="FFFFFF"/>
                </a:solidFill>
              </a:rPr>
              <a:t>. Wiley, 2014.</a:t>
            </a:r>
          </a:p>
          <a:p>
            <a:endParaRPr lang="en-US" sz="1400">
              <a:solidFill>
                <a:srgbClr val="FFFFFF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9E965-C6A2-D846-ABDE-2F1187C4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498597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29D884-853D-6040-B54A-137AA1C6D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Q’s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92C1B-4FA6-8348-99AB-0A573BA0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3391858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29D884-853D-6040-B54A-137AA1C6D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@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92C1B-4FA6-8348-99AB-0A573BA0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8AE4A8-756F-1B46-8F7E-B7C03935D1FA}"/>
              </a:ext>
            </a:extLst>
          </p:cNvPr>
          <p:cNvSpPr txBox="1"/>
          <p:nvPr/>
        </p:nvSpPr>
        <p:spPr>
          <a:xfrm>
            <a:off x="2857499" y="3333751"/>
            <a:ext cx="6477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@</a:t>
            </a:r>
            <a:r>
              <a:rPr lang="en-US" sz="3200" dirty="0" err="1"/>
              <a:t>isaiahsarju</a:t>
            </a:r>
            <a:endParaRPr lang="en-US" sz="3200" dirty="0"/>
          </a:p>
          <a:p>
            <a:pPr algn="ctr"/>
            <a:r>
              <a:rPr lang="en-US" sz="3200" dirty="0" err="1"/>
              <a:t>isaiahsarju.io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40667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EA7878-F2D7-D243-A64E-3E818F0BF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0D858-B2C7-1642-AEF9-37E1B9A89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Red teamer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Anti: nihilism, security theater, wasted time</a:t>
            </a:r>
          </a:p>
          <a:p>
            <a:r>
              <a:rPr lang="en-US" sz="2000" dirty="0">
                <a:solidFill>
                  <a:schemeClr val="bg1"/>
                </a:solidFill>
              </a:rPr>
              <a:t>Pro: risk based security</a:t>
            </a:r>
          </a:p>
          <a:p>
            <a:r>
              <a:rPr lang="en-US" sz="2000" dirty="0">
                <a:solidFill>
                  <a:schemeClr val="bg1"/>
                </a:solidFill>
              </a:rPr>
              <a:t>Love Islay Whiskey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F1A2F25-1E13-D140-AF6F-3984C997F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A8AA9A-F2B6-DC42-B6A5-D1BF8154F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2996" y="425450"/>
            <a:ext cx="3479800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936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A3892-0B0D-0F41-99E7-D2DB614A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Who is this </a:t>
            </a:r>
            <a:r>
              <a:rPr lang="en-US" sz="4000">
                <a:solidFill>
                  <a:srgbClr val="FFFFFF"/>
                </a:solidFill>
              </a:rPr>
              <a:t>talk for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People who want to…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28BA757-EE72-4B4E-A822-11CE9F6CAE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7156999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DC7904-8A73-EC45-B957-94363779B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4163111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E3D4B-799C-DB43-B7F7-9612AA5A2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578"/>
            <a:ext cx="4595071" cy="16455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Technology and Dating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4CA950B7-CFA0-4B23-9A3B-BDE6E2736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8467"/>
            <a:ext cx="4595071" cy="3628495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57AC4-7BA4-9E45-A00C-69FA2C37C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6593" y="6355080"/>
            <a:ext cx="4595071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@isaiahsarju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03713C1-2FB2-413B-BF91-3AE41726F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6100914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0795B4D-5022-4A7F-A01D-8D880B7CD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D19018-DE7C-4796-ADF2-AD2EB0FC0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13E2A9-2B78-E841-9C34-6D7FE5692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908" y="551702"/>
            <a:ext cx="2364317" cy="2279877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B1A0A2C2-4F85-44AF-8708-8DCA4B550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9624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Content Placeholder 4">
            <a:extLst>
              <a:ext uri="{FF2B5EF4-FFF2-40B4-BE49-F238E27FC236}">
                <a16:creationId xmlns:a16="http://schemas.microsoft.com/office/drawing/2014/main" id="{9382A19E-454C-A743-AA62-B3F352067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2775" y="1026677"/>
            <a:ext cx="2364317" cy="13299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FA96FB-2CF4-BC4A-BA43-2F093DCCD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0908" y="4497744"/>
            <a:ext cx="5446184" cy="115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915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EB62BD-D487-2141-A24E-BF9B29D8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Applications to Online Dating</a:t>
            </a:r>
          </a:p>
        </p:txBody>
      </p:sp>
      <p:graphicFrame>
        <p:nvGraphicFramePr>
          <p:cNvPr id="16" name="Content Placeholder 6">
            <a:extLst>
              <a:ext uri="{FF2B5EF4-FFF2-40B4-BE49-F238E27FC236}">
                <a16:creationId xmlns:a16="http://schemas.microsoft.com/office/drawing/2014/main" id="{A4530FD5-C7F5-4769-92FD-2C757CD3A1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3874694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71CE0DD-95A1-4642-AB67-6ED2C2BAF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2595068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7F99F7-1A5F-754E-BF35-D9CF75A37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</a:rPr>
              <a:t>Consequences of Bad Threat Modeling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FA3C80-572D-4D7B-A1A1-0AFC7D72A4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7338931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396667-9D76-CE4C-8D60-F874E5F97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3631939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7383B190-6BFB-422F-B667-06B7B25F0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307CDE-7061-5648-8E0B-9C1473F08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>
                <a:solidFill>
                  <a:srgbClr val="FFFFFF"/>
                </a:solidFill>
              </a:rPr>
              <a:t>Still a very real problem</a:t>
            </a:r>
            <a:endParaRPr lang="en-US" sz="4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D28E597-4AF8-4D69-A9AB-A1EDC6156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B4D69-7BD4-1240-9115-D8C0B5559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E0CE19-A604-6442-846B-C1667EC5E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116" y="1000729"/>
            <a:ext cx="4114800" cy="379792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2F72EB-EEF3-2C41-8063-60EDC9C03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456" y="684873"/>
            <a:ext cx="6940461" cy="231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76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7F99F7-1A5F-754E-BF35-D9CF75A37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</a:rPr>
              <a:t>Consequences of Bad Threat Modeling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FA3C80-572D-4D7B-A1A1-0AFC7D72A4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2838192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396667-9D76-CE4C-8D60-F874E5F97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@isaiahsarju</a:t>
            </a:r>
          </a:p>
        </p:txBody>
      </p:sp>
    </p:spTree>
    <p:extLst>
      <p:ext uri="{BB962C8B-B14F-4D97-AF65-F5344CB8AC3E}">
        <p14:creationId xmlns:p14="http://schemas.microsoft.com/office/powerpoint/2010/main" val="1338953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592</TotalTime>
  <Words>644</Words>
  <Application>Microsoft Macintosh PowerPoint</Application>
  <PresentationFormat>Widescreen</PresentationFormat>
  <Paragraphs>135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How Threat Modeling Made Me Better at Online Dating</vt:lpstr>
      <vt:lpstr>Who am I</vt:lpstr>
      <vt:lpstr>Who is this talk for? People who want to…</vt:lpstr>
      <vt:lpstr>Technology and Dating</vt:lpstr>
      <vt:lpstr>Applications to Online Dating</vt:lpstr>
      <vt:lpstr>Consequences of Bad Threat Modeling</vt:lpstr>
      <vt:lpstr>Still a very real problem</vt:lpstr>
      <vt:lpstr>Consequences of Bad Threat Modeling</vt:lpstr>
      <vt:lpstr>DFD</vt:lpstr>
      <vt:lpstr>Data flow diagrams “Problems tend to follow the data flow, not the control flow” – Adam Shostack </vt:lpstr>
      <vt:lpstr>DFD</vt:lpstr>
      <vt:lpstr>Tinder Front End/Client Risk</vt:lpstr>
      <vt:lpstr>Tinder Information Disclosure (Checkmarx research)</vt:lpstr>
      <vt:lpstr>Risk Management Techniques</vt:lpstr>
      <vt:lpstr>Risk Handling</vt:lpstr>
      <vt:lpstr>Attack Trees and Nymity/Linkability</vt:lpstr>
      <vt:lpstr>Nymity and Linkability</vt:lpstr>
      <vt:lpstr>Risk Handling</vt:lpstr>
      <vt:lpstr>My Love of Threat Modeling</vt:lpstr>
      <vt:lpstr>Sources</vt:lpstr>
      <vt:lpstr>Q’s</vt:lpstr>
      <vt:lpstr>@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Threat Modeling Made Me Better at Online Dating</dc:title>
  <dc:creator>Isaiah Sarju</dc:creator>
  <cp:lastModifiedBy>Isaiah Sarju</cp:lastModifiedBy>
  <cp:revision>64</cp:revision>
  <dcterms:created xsi:type="dcterms:W3CDTF">2018-10-06T12:35:11Z</dcterms:created>
  <dcterms:modified xsi:type="dcterms:W3CDTF">2019-08-10T16:45:20Z</dcterms:modified>
</cp:coreProperties>
</file>

<file path=docProps/thumbnail.jpeg>
</file>